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18"/>
  </p:notesMasterIdLst>
  <p:sldIdLst>
    <p:sldId id="282" r:id="rId2"/>
    <p:sldId id="259" r:id="rId3"/>
    <p:sldId id="261" r:id="rId4"/>
    <p:sldId id="263" r:id="rId5"/>
    <p:sldId id="268" r:id="rId6"/>
    <p:sldId id="266" r:id="rId7"/>
    <p:sldId id="265" r:id="rId8"/>
    <p:sldId id="269" r:id="rId9"/>
    <p:sldId id="271" r:id="rId10"/>
    <p:sldId id="272" r:id="rId11"/>
    <p:sldId id="281" r:id="rId12"/>
    <p:sldId id="273" r:id="rId13"/>
    <p:sldId id="280" r:id="rId14"/>
    <p:sldId id="277" r:id="rId15"/>
    <p:sldId id="278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002060"/>
    <a:srgbClr val="FEFBFD"/>
    <a:srgbClr val="FEFDFD"/>
    <a:srgbClr val="FFFDFD"/>
    <a:srgbClr val="FFFEFD"/>
    <a:srgbClr val="FEFEFE"/>
    <a:srgbClr val="FDFBFD"/>
    <a:srgbClr val="FFFEFE"/>
    <a:srgbClr val="FE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12" autoAdjust="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6C111-8640-4E2D-B5B5-AEA402FED9AD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A67781D-EB80-4CBD-9749-882237317809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Degree</a:t>
          </a:r>
          <a:endParaRPr lang="en-US" dirty="0">
            <a:solidFill>
              <a:schemeClr val="tx1"/>
            </a:solidFill>
          </a:endParaRPr>
        </a:p>
      </dgm:t>
    </dgm:pt>
    <dgm:pt modelId="{AE467E97-C351-4056-A47D-9EEA8560095C}" type="parTrans" cxnId="{C52C03EF-ABE5-41C6-BD1E-2C96FF445A1D}">
      <dgm:prSet/>
      <dgm:spPr/>
      <dgm:t>
        <a:bodyPr/>
        <a:lstStyle/>
        <a:p>
          <a:endParaRPr lang="en-US"/>
        </a:p>
      </dgm:t>
    </dgm:pt>
    <dgm:pt modelId="{CECAE0A7-3C66-4A3B-BCD4-0FE92E1F4033}" type="sibTrans" cxnId="{C52C03EF-ABE5-41C6-BD1E-2C96FF445A1D}">
      <dgm:prSet/>
      <dgm:spPr/>
      <dgm:t>
        <a:bodyPr/>
        <a:lstStyle/>
        <a:p>
          <a:endParaRPr lang="en-US"/>
        </a:p>
      </dgm:t>
    </dgm:pt>
    <dgm:pt modelId="{2320F141-1D86-4DD9-9E89-182F29354914}">
      <dgm:prSet phldrT="[Text]"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rgbClr val="020202"/>
              </a:solidFill>
            </a:rPr>
            <a:t>Diplomas</a:t>
          </a:r>
          <a:endParaRPr lang="en-US" dirty="0">
            <a:solidFill>
              <a:srgbClr val="020202"/>
            </a:solidFill>
          </a:endParaRPr>
        </a:p>
      </dgm:t>
    </dgm:pt>
    <dgm:pt modelId="{7177E3FC-B615-4EC8-A550-C59B67779818}" type="parTrans" cxnId="{BFA3A5C4-F546-442B-A2F9-5C69E96F886C}">
      <dgm:prSet/>
      <dgm:spPr/>
      <dgm:t>
        <a:bodyPr/>
        <a:lstStyle/>
        <a:p>
          <a:endParaRPr lang="en-US"/>
        </a:p>
      </dgm:t>
    </dgm:pt>
    <dgm:pt modelId="{C0DECC87-8399-4311-B3B9-BD0B0F396FA6}" type="sibTrans" cxnId="{BFA3A5C4-F546-442B-A2F9-5C69E96F886C}">
      <dgm:prSet/>
      <dgm:spPr/>
      <dgm:t>
        <a:bodyPr/>
        <a:lstStyle/>
        <a:p>
          <a:endParaRPr lang="en-US"/>
        </a:p>
      </dgm:t>
    </dgm:pt>
    <dgm:pt modelId="{ACC026EA-9C78-4964-B0F5-69144522D381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MarkSheets</a:t>
          </a:r>
          <a:endParaRPr lang="en-US" dirty="0">
            <a:solidFill>
              <a:schemeClr val="tx1"/>
            </a:solidFill>
          </a:endParaRPr>
        </a:p>
      </dgm:t>
    </dgm:pt>
    <dgm:pt modelId="{D3AA1E22-87FB-4149-A001-D278DEE27DA5}" type="parTrans" cxnId="{0F100F02-E1FB-4806-A757-7B10ADF580E5}">
      <dgm:prSet/>
      <dgm:spPr/>
      <dgm:t>
        <a:bodyPr/>
        <a:lstStyle/>
        <a:p>
          <a:endParaRPr lang="en-US"/>
        </a:p>
      </dgm:t>
    </dgm:pt>
    <dgm:pt modelId="{0FF23A29-78FC-4D20-8568-31B6CF947471}" type="sibTrans" cxnId="{0F100F02-E1FB-4806-A757-7B10ADF580E5}">
      <dgm:prSet/>
      <dgm:spPr/>
      <dgm:t>
        <a:bodyPr/>
        <a:lstStyle/>
        <a:p>
          <a:endParaRPr lang="en-US"/>
        </a:p>
      </dgm:t>
    </dgm:pt>
    <dgm:pt modelId="{E7C43B40-BF08-41BF-B459-4E4C4B4418FF}">
      <dgm:prSet phldrT="[Text]"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rgbClr val="020202"/>
              </a:solidFill>
            </a:rPr>
            <a:t>Transcripts</a:t>
          </a:r>
        </a:p>
      </dgm:t>
    </dgm:pt>
    <dgm:pt modelId="{DD4DFA6D-E4BF-4D8F-A5F8-B89206A86104}" type="parTrans" cxnId="{20E64604-3B10-46A8-93CF-8851DAB1B92B}">
      <dgm:prSet/>
      <dgm:spPr/>
      <dgm:t>
        <a:bodyPr/>
        <a:lstStyle/>
        <a:p>
          <a:endParaRPr lang="en-US"/>
        </a:p>
      </dgm:t>
    </dgm:pt>
    <dgm:pt modelId="{2FAB3928-AC06-47C1-ADE0-3BC79CEE7538}" type="sibTrans" cxnId="{20E64604-3B10-46A8-93CF-8851DAB1B92B}">
      <dgm:prSet/>
      <dgm:spPr/>
      <dgm:t>
        <a:bodyPr/>
        <a:lstStyle/>
        <a:p>
          <a:endParaRPr lang="en-US"/>
        </a:p>
      </dgm:t>
    </dgm:pt>
    <dgm:pt modelId="{43960D34-D891-4F41-99AA-69FEE9A1EC64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Skill Certificates</a:t>
          </a:r>
          <a:endParaRPr lang="en-US" dirty="0">
            <a:solidFill>
              <a:schemeClr val="tx1"/>
            </a:solidFill>
          </a:endParaRPr>
        </a:p>
      </dgm:t>
    </dgm:pt>
    <dgm:pt modelId="{8593AC68-FD8B-474A-8254-D7BEFFD8B811}" type="parTrans" cxnId="{753BEC26-F636-429F-BC82-700A40A422F5}">
      <dgm:prSet/>
      <dgm:spPr/>
      <dgm:t>
        <a:bodyPr/>
        <a:lstStyle/>
        <a:p>
          <a:endParaRPr lang="en-US"/>
        </a:p>
      </dgm:t>
    </dgm:pt>
    <dgm:pt modelId="{583765FF-512C-4BCD-8F75-54B3C6C10338}" type="sibTrans" cxnId="{753BEC26-F636-429F-BC82-700A40A422F5}">
      <dgm:prSet/>
      <dgm:spPr/>
      <dgm:t>
        <a:bodyPr/>
        <a:lstStyle/>
        <a:p>
          <a:endParaRPr lang="en-US"/>
        </a:p>
      </dgm:t>
    </dgm:pt>
    <dgm:pt modelId="{857FFC7E-6B85-4B84-BD10-8184F066787D}">
      <dgm:prSet phldrT="[Text]"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rgbClr val="020202"/>
              </a:solidFill>
            </a:rPr>
            <a:t>Provisional Certificates</a:t>
          </a:r>
          <a:endParaRPr lang="en-US" dirty="0">
            <a:solidFill>
              <a:srgbClr val="020202"/>
            </a:solidFill>
          </a:endParaRPr>
        </a:p>
      </dgm:t>
    </dgm:pt>
    <dgm:pt modelId="{5394B7B4-C0FF-4A2D-9808-2E3961C59A68}" type="parTrans" cxnId="{C52C33EC-B462-4BC8-82C9-14E582202D84}">
      <dgm:prSet/>
      <dgm:spPr/>
      <dgm:t>
        <a:bodyPr/>
        <a:lstStyle/>
        <a:p>
          <a:endParaRPr lang="en-US"/>
        </a:p>
      </dgm:t>
    </dgm:pt>
    <dgm:pt modelId="{E48D5BCD-90DA-4E53-B0CE-2A86B0D73EA3}" type="sibTrans" cxnId="{C52C33EC-B462-4BC8-82C9-14E582202D84}">
      <dgm:prSet/>
      <dgm:spPr/>
      <dgm:t>
        <a:bodyPr/>
        <a:lstStyle/>
        <a:p>
          <a:endParaRPr lang="en-US"/>
        </a:p>
      </dgm:t>
    </dgm:pt>
    <dgm:pt modelId="{23F94585-A6A6-423C-B32E-5BFBB4E5DAD8}">
      <dgm:prSet phldrT="[Text]"/>
      <dgm:spPr>
        <a:solidFill>
          <a:schemeClr val="bg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rgbClr val="020202"/>
              </a:solidFill>
            </a:rPr>
            <a:t>Certificates</a:t>
          </a:r>
        </a:p>
      </dgm:t>
    </dgm:pt>
    <dgm:pt modelId="{63D938C1-6C43-41FB-BB49-C1736A869139}" type="parTrans" cxnId="{4B2C8E1A-C45E-4BAB-AD2E-7F892226992E}">
      <dgm:prSet/>
      <dgm:spPr/>
      <dgm:t>
        <a:bodyPr/>
        <a:lstStyle/>
        <a:p>
          <a:endParaRPr lang="en-US"/>
        </a:p>
      </dgm:t>
    </dgm:pt>
    <dgm:pt modelId="{4DC22A9D-A208-4784-A4A3-6ACCCB5DF353}" type="sibTrans" cxnId="{4B2C8E1A-C45E-4BAB-AD2E-7F892226992E}">
      <dgm:prSet/>
      <dgm:spPr/>
      <dgm:t>
        <a:bodyPr/>
        <a:lstStyle/>
        <a:p>
          <a:endParaRPr lang="en-US"/>
        </a:p>
      </dgm:t>
    </dgm:pt>
    <dgm:pt modelId="{C684A2CC-711F-4679-96B3-23761C593D4E}">
      <dgm:prSet phldrT="[Text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Others As Approved by MHRD</a:t>
          </a:r>
        </a:p>
      </dgm:t>
    </dgm:pt>
    <dgm:pt modelId="{06ECECB0-E9C9-4F0A-B852-8B15BA8C8D9E}" type="parTrans" cxnId="{8B104F1B-E466-491F-8761-AA3A967F4974}">
      <dgm:prSet/>
      <dgm:spPr/>
      <dgm:t>
        <a:bodyPr/>
        <a:lstStyle/>
        <a:p>
          <a:endParaRPr lang="en-IN"/>
        </a:p>
      </dgm:t>
    </dgm:pt>
    <dgm:pt modelId="{EA386150-5A7F-470E-9BC3-48CC4E879B03}" type="sibTrans" cxnId="{8B104F1B-E466-491F-8761-AA3A967F4974}">
      <dgm:prSet/>
      <dgm:spPr/>
      <dgm:t>
        <a:bodyPr/>
        <a:lstStyle/>
        <a:p>
          <a:endParaRPr lang="en-IN"/>
        </a:p>
      </dgm:t>
    </dgm:pt>
    <dgm:pt modelId="{CAC4EFCD-07FF-4E56-8DA6-4F5662832948}" type="pres">
      <dgm:prSet presAssocID="{86F6C111-8640-4E2D-B5B5-AEA402FED9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C63E2F-7E2C-48A1-9273-F4DC84F6A209}" type="pres">
      <dgm:prSet presAssocID="{2A67781D-EB80-4CBD-9749-882237317809}" presName="node" presStyleLbl="node1" presStyleIdx="0" presStyleCnt="8" custLinFactNeighborX="2499" custLinFactNeighborY="-2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1E262-07C8-4408-B5CC-EAA23722C8F3}" type="pres">
      <dgm:prSet presAssocID="{CECAE0A7-3C66-4A3B-BCD4-0FE92E1F4033}" presName="sibTrans" presStyleCnt="0"/>
      <dgm:spPr/>
    </dgm:pt>
    <dgm:pt modelId="{E03412D1-86BB-4BB8-B4D4-D96F81D8BA75}" type="pres">
      <dgm:prSet presAssocID="{2320F141-1D86-4DD9-9E89-182F2935491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BB3B7-765E-4229-8CBF-F3502B47ACE5}" type="pres">
      <dgm:prSet presAssocID="{C0DECC87-8399-4311-B3B9-BD0B0F396FA6}" presName="sibTrans" presStyleCnt="0"/>
      <dgm:spPr/>
    </dgm:pt>
    <dgm:pt modelId="{9B371349-631E-4EB9-8F0A-D4BF337FFD9D}" type="pres">
      <dgm:prSet presAssocID="{ACC026EA-9C78-4964-B0F5-69144522D38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5AE6F-4189-4FE2-88C5-0A391E97CAB1}" type="pres">
      <dgm:prSet presAssocID="{0FF23A29-78FC-4D20-8568-31B6CF947471}" presName="sibTrans" presStyleCnt="0"/>
      <dgm:spPr/>
    </dgm:pt>
    <dgm:pt modelId="{396904CF-9989-4F48-92D9-6C6AE2295DB7}" type="pres">
      <dgm:prSet presAssocID="{857FFC7E-6B85-4B84-BD10-8184F066787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E8CD3-2D6D-476F-B6CB-370A093B8B19}" type="pres">
      <dgm:prSet presAssocID="{E48D5BCD-90DA-4E53-B0CE-2A86B0D73EA3}" presName="sibTrans" presStyleCnt="0"/>
      <dgm:spPr/>
    </dgm:pt>
    <dgm:pt modelId="{86359F1A-D875-4860-B2C3-3C31C52541BF}" type="pres">
      <dgm:prSet presAssocID="{43960D34-D891-4F41-99AA-69FEE9A1EC6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EC428-981B-4A54-BB73-4FB4E891BFEE}" type="pres">
      <dgm:prSet presAssocID="{583765FF-512C-4BCD-8F75-54B3C6C10338}" presName="sibTrans" presStyleCnt="0"/>
      <dgm:spPr/>
    </dgm:pt>
    <dgm:pt modelId="{A9E7CCE2-CE7D-49E9-A1D2-C1AB0B976A28}" type="pres">
      <dgm:prSet presAssocID="{E7C43B40-BF08-41BF-B459-4E4C4B4418F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99B67-CE18-4602-941E-E646A53D2752}" type="pres">
      <dgm:prSet presAssocID="{2FAB3928-AC06-47C1-ADE0-3BC79CEE7538}" presName="sibTrans" presStyleCnt="0"/>
      <dgm:spPr/>
    </dgm:pt>
    <dgm:pt modelId="{B60E5ADE-2181-420A-A0E9-FCB88A3B9673}" type="pres">
      <dgm:prSet presAssocID="{23F94585-A6A6-423C-B32E-5BFBB4E5DAD8}" presName="node" presStyleLbl="node1" presStyleIdx="6" presStyleCnt="8" custScaleX="108564" custScaleY="100001" custLinFactNeighborX="718" custLinFactNeighborY="-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FF6E2-9D57-4A47-A934-EE3A5445AC98}" type="pres">
      <dgm:prSet presAssocID="{4DC22A9D-A208-4784-A4A3-6ACCCB5DF353}" presName="sibTrans" presStyleCnt="0"/>
      <dgm:spPr/>
    </dgm:pt>
    <dgm:pt modelId="{93C217EE-71AA-4C1E-92A4-666F678EC90D}" type="pres">
      <dgm:prSet presAssocID="{C684A2CC-711F-4679-96B3-23761C593D4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0B0C26E-D571-45B8-B2D4-76043711C813}" type="presOf" srcId="{E7C43B40-BF08-41BF-B459-4E4C4B4418FF}" destId="{A9E7CCE2-CE7D-49E9-A1D2-C1AB0B976A28}" srcOrd="0" destOrd="0" presId="urn:microsoft.com/office/officeart/2005/8/layout/default#1"/>
    <dgm:cxn modelId="{0F100F02-E1FB-4806-A757-7B10ADF580E5}" srcId="{86F6C111-8640-4E2D-B5B5-AEA402FED9AD}" destId="{ACC026EA-9C78-4964-B0F5-69144522D381}" srcOrd="2" destOrd="0" parTransId="{D3AA1E22-87FB-4149-A001-D278DEE27DA5}" sibTransId="{0FF23A29-78FC-4D20-8568-31B6CF947471}"/>
    <dgm:cxn modelId="{DFEF861A-7FEF-47A2-8B77-679E8D96FA81}" type="presOf" srcId="{2A67781D-EB80-4CBD-9749-882237317809}" destId="{09C63E2F-7E2C-48A1-9273-F4DC84F6A209}" srcOrd="0" destOrd="0" presId="urn:microsoft.com/office/officeart/2005/8/layout/default#1"/>
    <dgm:cxn modelId="{4B2C8E1A-C45E-4BAB-AD2E-7F892226992E}" srcId="{86F6C111-8640-4E2D-B5B5-AEA402FED9AD}" destId="{23F94585-A6A6-423C-B32E-5BFBB4E5DAD8}" srcOrd="6" destOrd="0" parTransId="{63D938C1-6C43-41FB-BB49-C1736A869139}" sibTransId="{4DC22A9D-A208-4784-A4A3-6ACCCB5DF353}"/>
    <dgm:cxn modelId="{1E701812-0953-4A10-8A9B-0D4E311AFED3}" type="presOf" srcId="{ACC026EA-9C78-4964-B0F5-69144522D381}" destId="{9B371349-631E-4EB9-8F0A-D4BF337FFD9D}" srcOrd="0" destOrd="0" presId="urn:microsoft.com/office/officeart/2005/8/layout/default#1"/>
    <dgm:cxn modelId="{D629FDD6-B548-47F0-86EB-7AABD766EFAF}" type="presOf" srcId="{86F6C111-8640-4E2D-B5B5-AEA402FED9AD}" destId="{CAC4EFCD-07FF-4E56-8DA6-4F5662832948}" srcOrd="0" destOrd="0" presId="urn:microsoft.com/office/officeart/2005/8/layout/default#1"/>
    <dgm:cxn modelId="{20E64604-3B10-46A8-93CF-8851DAB1B92B}" srcId="{86F6C111-8640-4E2D-B5B5-AEA402FED9AD}" destId="{E7C43B40-BF08-41BF-B459-4E4C4B4418FF}" srcOrd="5" destOrd="0" parTransId="{DD4DFA6D-E4BF-4D8F-A5F8-B89206A86104}" sibTransId="{2FAB3928-AC06-47C1-ADE0-3BC79CEE7538}"/>
    <dgm:cxn modelId="{4DEDA000-08C0-437B-B36B-7BC1784F8849}" type="presOf" srcId="{43960D34-D891-4F41-99AA-69FEE9A1EC64}" destId="{86359F1A-D875-4860-B2C3-3C31C52541BF}" srcOrd="0" destOrd="0" presId="urn:microsoft.com/office/officeart/2005/8/layout/default#1"/>
    <dgm:cxn modelId="{981AF51A-6101-4056-9A63-9B47E4F7C657}" type="presOf" srcId="{2320F141-1D86-4DD9-9E89-182F29354914}" destId="{E03412D1-86BB-4BB8-B4D4-D96F81D8BA75}" srcOrd="0" destOrd="0" presId="urn:microsoft.com/office/officeart/2005/8/layout/default#1"/>
    <dgm:cxn modelId="{BFA3A5C4-F546-442B-A2F9-5C69E96F886C}" srcId="{86F6C111-8640-4E2D-B5B5-AEA402FED9AD}" destId="{2320F141-1D86-4DD9-9E89-182F29354914}" srcOrd="1" destOrd="0" parTransId="{7177E3FC-B615-4EC8-A550-C59B67779818}" sibTransId="{C0DECC87-8399-4311-B3B9-BD0B0F396FA6}"/>
    <dgm:cxn modelId="{C52C33EC-B462-4BC8-82C9-14E582202D84}" srcId="{86F6C111-8640-4E2D-B5B5-AEA402FED9AD}" destId="{857FFC7E-6B85-4B84-BD10-8184F066787D}" srcOrd="3" destOrd="0" parTransId="{5394B7B4-C0FF-4A2D-9808-2E3961C59A68}" sibTransId="{E48D5BCD-90DA-4E53-B0CE-2A86B0D73EA3}"/>
    <dgm:cxn modelId="{8B104F1B-E466-491F-8761-AA3A967F4974}" srcId="{86F6C111-8640-4E2D-B5B5-AEA402FED9AD}" destId="{C684A2CC-711F-4679-96B3-23761C593D4E}" srcOrd="7" destOrd="0" parTransId="{06ECECB0-E9C9-4F0A-B852-8B15BA8C8D9E}" sibTransId="{EA386150-5A7F-470E-9BC3-48CC4E879B03}"/>
    <dgm:cxn modelId="{753BEC26-F636-429F-BC82-700A40A422F5}" srcId="{86F6C111-8640-4E2D-B5B5-AEA402FED9AD}" destId="{43960D34-D891-4F41-99AA-69FEE9A1EC64}" srcOrd="4" destOrd="0" parTransId="{8593AC68-FD8B-474A-8254-D7BEFFD8B811}" sibTransId="{583765FF-512C-4BCD-8F75-54B3C6C10338}"/>
    <dgm:cxn modelId="{5313BE5D-DE2A-4923-AADF-236D1C7D4FDA}" type="presOf" srcId="{857FFC7E-6B85-4B84-BD10-8184F066787D}" destId="{396904CF-9989-4F48-92D9-6C6AE2295DB7}" srcOrd="0" destOrd="0" presId="urn:microsoft.com/office/officeart/2005/8/layout/default#1"/>
    <dgm:cxn modelId="{758AE537-9538-4B61-8A0B-290BBFD3D938}" type="presOf" srcId="{23F94585-A6A6-423C-B32E-5BFBB4E5DAD8}" destId="{B60E5ADE-2181-420A-A0E9-FCB88A3B9673}" srcOrd="0" destOrd="0" presId="urn:microsoft.com/office/officeart/2005/8/layout/default#1"/>
    <dgm:cxn modelId="{C52C03EF-ABE5-41C6-BD1E-2C96FF445A1D}" srcId="{86F6C111-8640-4E2D-B5B5-AEA402FED9AD}" destId="{2A67781D-EB80-4CBD-9749-882237317809}" srcOrd="0" destOrd="0" parTransId="{AE467E97-C351-4056-A47D-9EEA8560095C}" sibTransId="{CECAE0A7-3C66-4A3B-BCD4-0FE92E1F4033}"/>
    <dgm:cxn modelId="{95454818-2EF0-457C-81B0-B21612DC71AC}" type="presOf" srcId="{C684A2CC-711F-4679-96B3-23761C593D4E}" destId="{93C217EE-71AA-4C1E-92A4-666F678EC90D}" srcOrd="0" destOrd="0" presId="urn:microsoft.com/office/officeart/2005/8/layout/default#1"/>
    <dgm:cxn modelId="{29C1280D-A5F4-448F-858C-64AA242E09DA}" type="presParOf" srcId="{CAC4EFCD-07FF-4E56-8DA6-4F5662832948}" destId="{09C63E2F-7E2C-48A1-9273-F4DC84F6A209}" srcOrd="0" destOrd="0" presId="urn:microsoft.com/office/officeart/2005/8/layout/default#1"/>
    <dgm:cxn modelId="{B4F6A48F-15E7-4037-AF7A-BDD827F5C540}" type="presParOf" srcId="{CAC4EFCD-07FF-4E56-8DA6-4F5662832948}" destId="{2B31E262-07C8-4408-B5CC-EAA23722C8F3}" srcOrd="1" destOrd="0" presId="urn:microsoft.com/office/officeart/2005/8/layout/default#1"/>
    <dgm:cxn modelId="{04E327B8-EC73-480C-8548-FD4F31716688}" type="presParOf" srcId="{CAC4EFCD-07FF-4E56-8DA6-4F5662832948}" destId="{E03412D1-86BB-4BB8-B4D4-D96F81D8BA75}" srcOrd="2" destOrd="0" presId="urn:microsoft.com/office/officeart/2005/8/layout/default#1"/>
    <dgm:cxn modelId="{E77DB7D1-27D1-468F-9007-1129F4F13228}" type="presParOf" srcId="{CAC4EFCD-07FF-4E56-8DA6-4F5662832948}" destId="{522BB3B7-765E-4229-8CBF-F3502B47ACE5}" srcOrd="3" destOrd="0" presId="urn:microsoft.com/office/officeart/2005/8/layout/default#1"/>
    <dgm:cxn modelId="{BEE47299-8D68-4D17-A980-D8A097AF670F}" type="presParOf" srcId="{CAC4EFCD-07FF-4E56-8DA6-4F5662832948}" destId="{9B371349-631E-4EB9-8F0A-D4BF337FFD9D}" srcOrd="4" destOrd="0" presId="urn:microsoft.com/office/officeart/2005/8/layout/default#1"/>
    <dgm:cxn modelId="{6831666B-584E-4CFF-BCEE-902C010AFB24}" type="presParOf" srcId="{CAC4EFCD-07FF-4E56-8DA6-4F5662832948}" destId="{8A85AE6F-4189-4FE2-88C5-0A391E97CAB1}" srcOrd="5" destOrd="0" presId="urn:microsoft.com/office/officeart/2005/8/layout/default#1"/>
    <dgm:cxn modelId="{89A56D5F-D60B-4522-8368-E23FF89697F6}" type="presParOf" srcId="{CAC4EFCD-07FF-4E56-8DA6-4F5662832948}" destId="{396904CF-9989-4F48-92D9-6C6AE2295DB7}" srcOrd="6" destOrd="0" presId="urn:microsoft.com/office/officeart/2005/8/layout/default#1"/>
    <dgm:cxn modelId="{F3915E9D-A903-48F1-A829-3BDF85037A57}" type="presParOf" srcId="{CAC4EFCD-07FF-4E56-8DA6-4F5662832948}" destId="{FEEE8CD3-2D6D-476F-B6CB-370A093B8B19}" srcOrd="7" destOrd="0" presId="urn:microsoft.com/office/officeart/2005/8/layout/default#1"/>
    <dgm:cxn modelId="{FD32A533-66CC-45C6-8321-B6E13291035B}" type="presParOf" srcId="{CAC4EFCD-07FF-4E56-8DA6-4F5662832948}" destId="{86359F1A-D875-4860-B2C3-3C31C52541BF}" srcOrd="8" destOrd="0" presId="urn:microsoft.com/office/officeart/2005/8/layout/default#1"/>
    <dgm:cxn modelId="{7B397F43-7617-481B-84CE-D00845610EA3}" type="presParOf" srcId="{CAC4EFCD-07FF-4E56-8DA6-4F5662832948}" destId="{ED6EC428-981B-4A54-BB73-4FB4E891BFEE}" srcOrd="9" destOrd="0" presId="urn:microsoft.com/office/officeart/2005/8/layout/default#1"/>
    <dgm:cxn modelId="{B0BCBBA5-E6CA-4695-8073-5A1982759D9D}" type="presParOf" srcId="{CAC4EFCD-07FF-4E56-8DA6-4F5662832948}" destId="{A9E7CCE2-CE7D-49E9-A1D2-C1AB0B976A28}" srcOrd="10" destOrd="0" presId="urn:microsoft.com/office/officeart/2005/8/layout/default#1"/>
    <dgm:cxn modelId="{9F15B466-1418-45FF-A0FC-A6B1C6319B50}" type="presParOf" srcId="{CAC4EFCD-07FF-4E56-8DA6-4F5662832948}" destId="{11E99B67-CE18-4602-941E-E646A53D2752}" srcOrd="11" destOrd="0" presId="urn:microsoft.com/office/officeart/2005/8/layout/default#1"/>
    <dgm:cxn modelId="{EE561E40-7CA6-49EF-986B-E22C0D33CC57}" type="presParOf" srcId="{CAC4EFCD-07FF-4E56-8DA6-4F5662832948}" destId="{B60E5ADE-2181-420A-A0E9-FCB88A3B9673}" srcOrd="12" destOrd="0" presId="urn:microsoft.com/office/officeart/2005/8/layout/default#1"/>
    <dgm:cxn modelId="{24C48704-29CD-4DDA-99F1-8A4494D911F7}" type="presParOf" srcId="{CAC4EFCD-07FF-4E56-8DA6-4F5662832948}" destId="{4FEFF6E2-9D57-4A47-A934-EE3A5445AC98}" srcOrd="13" destOrd="0" presId="urn:microsoft.com/office/officeart/2005/8/layout/default#1"/>
    <dgm:cxn modelId="{1F946E36-D07D-45B8-A42E-748E40248A85}" type="presParOf" srcId="{CAC4EFCD-07FF-4E56-8DA6-4F5662832948}" destId="{93C217EE-71AA-4C1E-92A4-666F678EC90D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13AFF-5B41-4C2B-A1B9-23892A25BDE2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EF33-013F-486A-85D7-D3C0ED0502C2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Academic Institutions</a:t>
          </a:r>
          <a:endParaRPr lang="en-US" sz="1600" b="1" dirty="0">
            <a:solidFill>
              <a:schemeClr val="tx1"/>
            </a:solidFill>
          </a:endParaRPr>
        </a:p>
      </dgm:t>
    </dgm:pt>
    <dgm:pt modelId="{B9396BC4-960E-4C9D-8A33-597F19EF2B8E}" type="parTrans" cxnId="{6095276B-8FF5-45F5-A4B4-0942E3D46CB6}">
      <dgm:prSet/>
      <dgm:spPr/>
      <dgm:t>
        <a:bodyPr/>
        <a:lstStyle/>
        <a:p>
          <a:endParaRPr lang="en-US"/>
        </a:p>
      </dgm:t>
    </dgm:pt>
    <dgm:pt modelId="{FFF5CD28-E6E8-4796-9C73-ECADB5899784}" type="sibTrans" cxnId="{6095276B-8FF5-45F5-A4B4-0942E3D46CB6}">
      <dgm:prSet/>
      <dgm:spPr/>
      <dgm:t>
        <a:bodyPr/>
        <a:lstStyle/>
        <a:p>
          <a:endParaRPr lang="en-US"/>
        </a:p>
      </dgm:t>
    </dgm:pt>
    <dgm:pt modelId="{B2397170-911A-49AB-AD0A-189490C87B65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Students</a:t>
          </a:r>
          <a:endParaRPr lang="en-US" sz="1600" b="1" dirty="0">
            <a:solidFill>
              <a:schemeClr val="tx1"/>
            </a:solidFill>
          </a:endParaRPr>
        </a:p>
      </dgm:t>
    </dgm:pt>
    <dgm:pt modelId="{50C7424D-6F3A-4251-93F5-D4B57A5174B2}" type="parTrans" cxnId="{8AED6735-E691-486B-91C5-03578A2CA3B8}">
      <dgm:prSet/>
      <dgm:spPr/>
      <dgm:t>
        <a:bodyPr/>
        <a:lstStyle/>
        <a:p>
          <a:endParaRPr lang="en-US"/>
        </a:p>
      </dgm:t>
    </dgm:pt>
    <dgm:pt modelId="{4636407D-6B73-4D8E-A549-CD76EE6BC966}" type="sibTrans" cxnId="{8AED6735-E691-486B-91C5-03578A2CA3B8}">
      <dgm:prSet/>
      <dgm:spPr/>
      <dgm:t>
        <a:bodyPr/>
        <a:lstStyle/>
        <a:p>
          <a:endParaRPr lang="en-US"/>
        </a:p>
      </dgm:t>
    </dgm:pt>
    <dgm:pt modelId="{677C344F-DC5C-4DF6-AD19-C2702749535C}">
      <dgm:prSet phldrT="[Text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NDML </a:t>
          </a:r>
          <a:r>
            <a:rPr lang="en-US" sz="2000" b="1" dirty="0" smtClean="0">
              <a:solidFill>
                <a:schemeClr val="tx1"/>
              </a:solidFill>
            </a:rPr>
            <a:t>AD</a:t>
          </a:r>
          <a:endParaRPr lang="en-US" sz="2000" b="1" dirty="0">
            <a:solidFill>
              <a:schemeClr val="tx1"/>
            </a:solidFill>
          </a:endParaRPr>
        </a:p>
      </dgm:t>
    </dgm:pt>
    <dgm:pt modelId="{FA4C0F9E-A3A8-442B-A42B-82903547504D}" type="parTrans" cxnId="{4F2CE462-EE52-4293-9D83-6509F2C930D6}">
      <dgm:prSet/>
      <dgm:spPr/>
      <dgm:t>
        <a:bodyPr/>
        <a:lstStyle/>
        <a:p>
          <a:endParaRPr lang="en-US"/>
        </a:p>
      </dgm:t>
    </dgm:pt>
    <dgm:pt modelId="{F3996F26-8114-43E4-B1BA-C8EC993D3188}" type="sibTrans" cxnId="{4F2CE462-EE52-4293-9D83-6509F2C930D6}">
      <dgm:prSet/>
      <dgm:spPr/>
      <dgm:t>
        <a:bodyPr/>
        <a:lstStyle/>
        <a:p>
          <a:endParaRPr lang="en-US"/>
        </a:p>
      </dgm:t>
    </dgm:pt>
    <dgm:pt modelId="{FF139E10-EA5A-4D10-8C31-E7D2F8DC0CFA}">
      <dgm:prSet phldrT="[Text]"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Verifiers</a:t>
          </a:r>
          <a:endParaRPr lang="en-US" sz="1600" b="1" dirty="0">
            <a:solidFill>
              <a:schemeClr val="tx1"/>
            </a:solidFill>
          </a:endParaRPr>
        </a:p>
      </dgm:t>
    </dgm:pt>
    <dgm:pt modelId="{AC98C1B4-F88F-448D-B11C-EE142B4DA300}" type="parTrans" cxnId="{61C20006-77F1-4FF5-8148-A5EBAEA691F1}">
      <dgm:prSet/>
      <dgm:spPr/>
      <dgm:t>
        <a:bodyPr/>
        <a:lstStyle/>
        <a:p>
          <a:endParaRPr lang="en-US"/>
        </a:p>
      </dgm:t>
    </dgm:pt>
    <dgm:pt modelId="{FAA17FF6-ECFF-4607-BEAD-1C322505A4A9}" type="sibTrans" cxnId="{61C20006-77F1-4FF5-8148-A5EBAEA691F1}">
      <dgm:prSet/>
      <dgm:spPr/>
      <dgm:t>
        <a:bodyPr/>
        <a:lstStyle/>
        <a:p>
          <a:endParaRPr lang="en-US"/>
        </a:p>
      </dgm:t>
    </dgm:pt>
    <dgm:pt modelId="{CACB8D9A-4BCB-4CAB-82B1-BD492670D48F}" type="pres">
      <dgm:prSet presAssocID="{46113AFF-5B41-4C2B-A1B9-23892A25BDE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171D81-BED5-45F6-9390-CA3EBBC53883}" type="pres">
      <dgm:prSet presAssocID="{46113AFF-5B41-4C2B-A1B9-23892A25BDE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511E9-769D-49B0-ADC9-E4DE5D16BC65}" type="pres">
      <dgm:prSet presAssocID="{46113AFF-5B41-4C2B-A1B9-23892A25BDE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B68CF-77BF-43FF-8CE0-069B9D49FFFF}" type="pres">
      <dgm:prSet presAssocID="{46113AFF-5B41-4C2B-A1B9-23892A25BDE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560F7-2731-45B0-96E2-D5FA2A2DAB3F}" type="pres">
      <dgm:prSet presAssocID="{46113AFF-5B41-4C2B-A1B9-23892A25BDE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BF0A6-74E0-434F-B0F0-B3D8940C7132}" type="presOf" srcId="{46113AFF-5B41-4C2B-A1B9-23892A25BDE2}" destId="{CACB8D9A-4BCB-4CAB-82B1-BD492670D48F}" srcOrd="0" destOrd="0" presId="urn:microsoft.com/office/officeart/2005/8/layout/pyramid4"/>
    <dgm:cxn modelId="{CB86B6CB-0856-4691-96DD-14CF8F066C3D}" type="presOf" srcId="{9BD4EF33-013F-486A-85D7-D3C0ED0502C2}" destId="{53171D81-BED5-45F6-9390-CA3EBBC53883}" srcOrd="0" destOrd="0" presId="urn:microsoft.com/office/officeart/2005/8/layout/pyramid4"/>
    <dgm:cxn modelId="{359F9B7F-4F06-481A-9178-7A1459BE4C11}" type="presOf" srcId="{B2397170-911A-49AB-AD0A-189490C87B65}" destId="{038511E9-769D-49B0-ADC9-E4DE5D16BC65}" srcOrd="0" destOrd="0" presId="urn:microsoft.com/office/officeart/2005/8/layout/pyramid4"/>
    <dgm:cxn modelId="{D3D8D957-C89D-49E0-985B-CD2DC1E50697}" type="presOf" srcId="{FF139E10-EA5A-4D10-8C31-E7D2F8DC0CFA}" destId="{F21560F7-2731-45B0-96E2-D5FA2A2DAB3F}" srcOrd="0" destOrd="0" presId="urn:microsoft.com/office/officeart/2005/8/layout/pyramid4"/>
    <dgm:cxn modelId="{61C20006-77F1-4FF5-8148-A5EBAEA691F1}" srcId="{46113AFF-5B41-4C2B-A1B9-23892A25BDE2}" destId="{FF139E10-EA5A-4D10-8C31-E7D2F8DC0CFA}" srcOrd="3" destOrd="0" parTransId="{AC98C1B4-F88F-448D-B11C-EE142B4DA300}" sibTransId="{FAA17FF6-ECFF-4607-BEAD-1C322505A4A9}"/>
    <dgm:cxn modelId="{90B156F3-E270-400C-AF5C-328AEA53E8EE}" type="presOf" srcId="{677C344F-DC5C-4DF6-AD19-C2702749535C}" destId="{168B68CF-77BF-43FF-8CE0-069B9D49FFFF}" srcOrd="0" destOrd="0" presId="urn:microsoft.com/office/officeart/2005/8/layout/pyramid4"/>
    <dgm:cxn modelId="{4F2CE462-EE52-4293-9D83-6509F2C930D6}" srcId="{46113AFF-5B41-4C2B-A1B9-23892A25BDE2}" destId="{677C344F-DC5C-4DF6-AD19-C2702749535C}" srcOrd="2" destOrd="0" parTransId="{FA4C0F9E-A3A8-442B-A42B-82903547504D}" sibTransId="{F3996F26-8114-43E4-B1BA-C8EC993D3188}"/>
    <dgm:cxn modelId="{8AED6735-E691-486B-91C5-03578A2CA3B8}" srcId="{46113AFF-5B41-4C2B-A1B9-23892A25BDE2}" destId="{B2397170-911A-49AB-AD0A-189490C87B65}" srcOrd="1" destOrd="0" parTransId="{50C7424D-6F3A-4251-93F5-D4B57A5174B2}" sibTransId="{4636407D-6B73-4D8E-A549-CD76EE6BC966}"/>
    <dgm:cxn modelId="{6095276B-8FF5-45F5-A4B4-0942E3D46CB6}" srcId="{46113AFF-5B41-4C2B-A1B9-23892A25BDE2}" destId="{9BD4EF33-013F-486A-85D7-D3C0ED0502C2}" srcOrd="0" destOrd="0" parTransId="{B9396BC4-960E-4C9D-8A33-597F19EF2B8E}" sibTransId="{FFF5CD28-E6E8-4796-9C73-ECADB5899784}"/>
    <dgm:cxn modelId="{39488F17-21BA-444E-8B46-DD91C71FD02A}" type="presParOf" srcId="{CACB8D9A-4BCB-4CAB-82B1-BD492670D48F}" destId="{53171D81-BED5-45F6-9390-CA3EBBC53883}" srcOrd="0" destOrd="0" presId="urn:microsoft.com/office/officeart/2005/8/layout/pyramid4"/>
    <dgm:cxn modelId="{D768CF42-21FA-4995-9D19-018C8EB51684}" type="presParOf" srcId="{CACB8D9A-4BCB-4CAB-82B1-BD492670D48F}" destId="{038511E9-769D-49B0-ADC9-E4DE5D16BC65}" srcOrd="1" destOrd="0" presId="urn:microsoft.com/office/officeart/2005/8/layout/pyramid4"/>
    <dgm:cxn modelId="{F84D6206-3382-46DC-950D-D1987AA60619}" type="presParOf" srcId="{CACB8D9A-4BCB-4CAB-82B1-BD492670D48F}" destId="{168B68CF-77BF-43FF-8CE0-069B9D49FFFF}" srcOrd="2" destOrd="0" presId="urn:microsoft.com/office/officeart/2005/8/layout/pyramid4"/>
    <dgm:cxn modelId="{4D80BD4D-1480-49E1-97B3-63A3D5FC6F5D}" type="presParOf" srcId="{CACB8D9A-4BCB-4CAB-82B1-BD492670D48F}" destId="{F21560F7-2731-45B0-96E2-D5FA2A2DAB3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13AFF-5B41-4C2B-A1B9-23892A25BDE2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EF33-013F-486A-85D7-D3C0ED0502C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Academic Institutions</a:t>
          </a:r>
          <a:endParaRPr lang="en-US" b="1" dirty="0">
            <a:solidFill>
              <a:schemeClr val="tx1"/>
            </a:solidFill>
          </a:endParaRPr>
        </a:p>
      </dgm:t>
    </dgm:pt>
    <dgm:pt modelId="{B9396BC4-960E-4C9D-8A33-597F19EF2B8E}" type="parTrans" cxnId="{6095276B-8FF5-45F5-A4B4-0942E3D46CB6}">
      <dgm:prSet/>
      <dgm:spPr/>
      <dgm:t>
        <a:bodyPr/>
        <a:lstStyle/>
        <a:p>
          <a:endParaRPr lang="en-US"/>
        </a:p>
      </dgm:t>
    </dgm:pt>
    <dgm:pt modelId="{FFF5CD28-E6E8-4796-9C73-ECADB5899784}" type="sibTrans" cxnId="{6095276B-8FF5-45F5-A4B4-0942E3D46CB6}">
      <dgm:prSet/>
      <dgm:spPr/>
      <dgm:t>
        <a:bodyPr/>
        <a:lstStyle/>
        <a:p>
          <a:endParaRPr lang="en-US"/>
        </a:p>
      </dgm:t>
    </dgm:pt>
    <dgm:pt modelId="{B2397170-911A-49AB-AD0A-189490C87B6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Students</a:t>
          </a:r>
          <a:endParaRPr lang="en-US" b="1" dirty="0">
            <a:solidFill>
              <a:schemeClr val="tx1"/>
            </a:solidFill>
          </a:endParaRPr>
        </a:p>
      </dgm:t>
    </dgm:pt>
    <dgm:pt modelId="{50C7424D-6F3A-4251-93F5-D4B57A5174B2}" type="parTrans" cxnId="{8AED6735-E691-486B-91C5-03578A2CA3B8}">
      <dgm:prSet/>
      <dgm:spPr/>
      <dgm:t>
        <a:bodyPr/>
        <a:lstStyle/>
        <a:p>
          <a:endParaRPr lang="en-US"/>
        </a:p>
      </dgm:t>
    </dgm:pt>
    <dgm:pt modelId="{4636407D-6B73-4D8E-A549-CD76EE6BC966}" type="sibTrans" cxnId="{8AED6735-E691-486B-91C5-03578A2CA3B8}">
      <dgm:prSet/>
      <dgm:spPr/>
      <dgm:t>
        <a:bodyPr/>
        <a:lstStyle/>
        <a:p>
          <a:endParaRPr lang="en-US"/>
        </a:p>
      </dgm:t>
    </dgm:pt>
    <dgm:pt modelId="{677C344F-DC5C-4DF6-AD19-C2702749535C}">
      <dgm:prSet phldrT="[Text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NDMLAD</a:t>
          </a:r>
          <a:endParaRPr lang="en-US" b="1" dirty="0">
            <a:solidFill>
              <a:schemeClr val="tx1"/>
            </a:solidFill>
          </a:endParaRPr>
        </a:p>
      </dgm:t>
    </dgm:pt>
    <dgm:pt modelId="{FA4C0F9E-A3A8-442B-A42B-82903547504D}" type="parTrans" cxnId="{4F2CE462-EE52-4293-9D83-6509F2C930D6}">
      <dgm:prSet/>
      <dgm:spPr/>
      <dgm:t>
        <a:bodyPr/>
        <a:lstStyle/>
        <a:p>
          <a:endParaRPr lang="en-US"/>
        </a:p>
      </dgm:t>
    </dgm:pt>
    <dgm:pt modelId="{F3996F26-8114-43E4-B1BA-C8EC993D3188}" type="sibTrans" cxnId="{4F2CE462-EE52-4293-9D83-6509F2C930D6}">
      <dgm:prSet/>
      <dgm:spPr/>
      <dgm:t>
        <a:bodyPr/>
        <a:lstStyle/>
        <a:p>
          <a:endParaRPr lang="en-US"/>
        </a:p>
      </dgm:t>
    </dgm:pt>
    <dgm:pt modelId="{FF139E10-EA5A-4D10-8C31-E7D2F8DC0CF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Verifiers</a:t>
          </a:r>
          <a:endParaRPr lang="en-US" b="1" dirty="0">
            <a:solidFill>
              <a:schemeClr val="tx1"/>
            </a:solidFill>
          </a:endParaRPr>
        </a:p>
      </dgm:t>
    </dgm:pt>
    <dgm:pt modelId="{AC98C1B4-F88F-448D-B11C-EE142B4DA300}" type="parTrans" cxnId="{61C20006-77F1-4FF5-8148-A5EBAEA691F1}">
      <dgm:prSet/>
      <dgm:spPr/>
      <dgm:t>
        <a:bodyPr/>
        <a:lstStyle/>
        <a:p>
          <a:endParaRPr lang="en-US"/>
        </a:p>
      </dgm:t>
    </dgm:pt>
    <dgm:pt modelId="{FAA17FF6-ECFF-4607-BEAD-1C322505A4A9}" type="sibTrans" cxnId="{61C20006-77F1-4FF5-8148-A5EBAEA691F1}">
      <dgm:prSet/>
      <dgm:spPr/>
      <dgm:t>
        <a:bodyPr/>
        <a:lstStyle/>
        <a:p>
          <a:endParaRPr lang="en-US"/>
        </a:p>
      </dgm:t>
    </dgm:pt>
    <dgm:pt modelId="{CACB8D9A-4BCB-4CAB-82B1-BD492670D48F}" type="pres">
      <dgm:prSet presAssocID="{46113AFF-5B41-4C2B-A1B9-23892A25BDE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171D81-BED5-45F6-9390-CA3EBBC53883}" type="pres">
      <dgm:prSet presAssocID="{46113AFF-5B41-4C2B-A1B9-23892A25BDE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511E9-769D-49B0-ADC9-E4DE5D16BC65}" type="pres">
      <dgm:prSet presAssocID="{46113AFF-5B41-4C2B-A1B9-23892A25BDE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B68CF-77BF-43FF-8CE0-069B9D49FFFF}" type="pres">
      <dgm:prSet presAssocID="{46113AFF-5B41-4C2B-A1B9-23892A25BDE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560F7-2731-45B0-96E2-D5FA2A2DAB3F}" type="pres">
      <dgm:prSet presAssocID="{46113AFF-5B41-4C2B-A1B9-23892A25BDE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C20006-77F1-4FF5-8148-A5EBAEA691F1}" srcId="{46113AFF-5B41-4C2B-A1B9-23892A25BDE2}" destId="{FF139E10-EA5A-4D10-8C31-E7D2F8DC0CFA}" srcOrd="3" destOrd="0" parTransId="{AC98C1B4-F88F-448D-B11C-EE142B4DA300}" sibTransId="{FAA17FF6-ECFF-4607-BEAD-1C322505A4A9}"/>
    <dgm:cxn modelId="{4F2CE462-EE52-4293-9D83-6509F2C930D6}" srcId="{46113AFF-5B41-4C2B-A1B9-23892A25BDE2}" destId="{677C344F-DC5C-4DF6-AD19-C2702749535C}" srcOrd="2" destOrd="0" parTransId="{FA4C0F9E-A3A8-442B-A42B-82903547504D}" sibTransId="{F3996F26-8114-43E4-B1BA-C8EC993D3188}"/>
    <dgm:cxn modelId="{60D8BF1D-7AC2-4C4A-A053-94AD5BE55D6B}" type="presOf" srcId="{9BD4EF33-013F-486A-85D7-D3C0ED0502C2}" destId="{53171D81-BED5-45F6-9390-CA3EBBC53883}" srcOrd="0" destOrd="0" presId="urn:microsoft.com/office/officeart/2005/8/layout/pyramid4"/>
    <dgm:cxn modelId="{3FD9C7D4-AE8F-4A34-A012-33C4EEB154B0}" type="presOf" srcId="{B2397170-911A-49AB-AD0A-189490C87B65}" destId="{038511E9-769D-49B0-ADC9-E4DE5D16BC65}" srcOrd="0" destOrd="0" presId="urn:microsoft.com/office/officeart/2005/8/layout/pyramid4"/>
    <dgm:cxn modelId="{56F29A3E-8D10-4050-996D-5C1C77B2A5EC}" type="presOf" srcId="{677C344F-DC5C-4DF6-AD19-C2702749535C}" destId="{168B68CF-77BF-43FF-8CE0-069B9D49FFFF}" srcOrd="0" destOrd="0" presId="urn:microsoft.com/office/officeart/2005/8/layout/pyramid4"/>
    <dgm:cxn modelId="{8AED6735-E691-486B-91C5-03578A2CA3B8}" srcId="{46113AFF-5B41-4C2B-A1B9-23892A25BDE2}" destId="{B2397170-911A-49AB-AD0A-189490C87B65}" srcOrd="1" destOrd="0" parTransId="{50C7424D-6F3A-4251-93F5-D4B57A5174B2}" sibTransId="{4636407D-6B73-4D8E-A549-CD76EE6BC966}"/>
    <dgm:cxn modelId="{47AE62A0-9E34-411A-826A-4346EB66E9AB}" type="presOf" srcId="{FF139E10-EA5A-4D10-8C31-E7D2F8DC0CFA}" destId="{F21560F7-2731-45B0-96E2-D5FA2A2DAB3F}" srcOrd="0" destOrd="0" presId="urn:microsoft.com/office/officeart/2005/8/layout/pyramid4"/>
    <dgm:cxn modelId="{6095276B-8FF5-45F5-A4B4-0942E3D46CB6}" srcId="{46113AFF-5B41-4C2B-A1B9-23892A25BDE2}" destId="{9BD4EF33-013F-486A-85D7-D3C0ED0502C2}" srcOrd="0" destOrd="0" parTransId="{B9396BC4-960E-4C9D-8A33-597F19EF2B8E}" sibTransId="{FFF5CD28-E6E8-4796-9C73-ECADB5899784}"/>
    <dgm:cxn modelId="{0E81458F-AB25-4DAB-A8B1-5E44A8CE9C78}" type="presOf" srcId="{46113AFF-5B41-4C2B-A1B9-23892A25BDE2}" destId="{CACB8D9A-4BCB-4CAB-82B1-BD492670D48F}" srcOrd="0" destOrd="0" presId="urn:microsoft.com/office/officeart/2005/8/layout/pyramid4"/>
    <dgm:cxn modelId="{1EB53C0F-348F-4E50-AFD8-A1FC47C14C84}" type="presParOf" srcId="{CACB8D9A-4BCB-4CAB-82B1-BD492670D48F}" destId="{53171D81-BED5-45F6-9390-CA3EBBC53883}" srcOrd="0" destOrd="0" presId="urn:microsoft.com/office/officeart/2005/8/layout/pyramid4"/>
    <dgm:cxn modelId="{28A1B2A2-1F7F-4C95-8154-8BF5DE38F0F7}" type="presParOf" srcId="{CACB8D9A-4BCB-4CAB-82B1-BD492670D48F}" destId="{038511E9-769D-49B0-ADC9-E4DE5D16BC65}" srcOrd="1" destOrd="0" presId="urn:microsoft.com/office/officeart/2005/8/layout/pyramid4"/>
    <dgm:cxn modelId="{05A3AA5F-BD59-4A8B-8482-6CB9523B68B7}" type="presParOf" srcId="{CACB8D9A-4BCB-4CAB-82B1-BD492670D48F}" destId="{168B68CF-77BF-43FF-8CE0-069B9D49FFFF}" srcOrd="2" destOrd="0" presId="urn:microsoft.com/office/officeart/2005/8/layout/pyramid4"/>
    <dgm:cxn modelId="{CEEDC76A-BFF9-415A-A320-AA6BC7005F6B}" type="presParOf" srcId="{CACB8D9A-4BCB-4CAB-82B1-BD492670D48F}" destId="{F21560F7-2731-45B0-96E2-D5FA2A2DAB3F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63E2F-7E2C-48A1-9273-F4DC84F6A209}">
      <dsp:nvSpPr>
        <dsp:cNvPr id="0" name=""/>
        <dsp:cNvSpPr/>
      </dsp:nvSpPr>
      <dsp:spPr>
        <a:xfrm>
          <a:off x="47605" y="103174"/>
          <a:ext cx="1904999" cy="11430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Degree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7605" y="103174"/>
        <a:ext cx="1904999" cy="1143000"/>
      </dsp:txXfrm>
    </dsp:sp>
    <dsp:sp modelId="{E03412D1-86BB-4BB8-B4D4-D96F81D8BA75}">
      <dsp:nvSpPr>
        <dsp:cNvPr id="0" name=""/>
        <dsp:cNvSpPr/>
      </dsp:nvSpPr>
      <dsp:spPr>
        <a:xfrm>
          <a:off x="2095500" y="126994"/>
          <a:ext cx="1904999" cy="1143000"/>
        </a:xfrm>
        <a:prstGeom prst="rect">
          <a:avLst/>
        </a:prstGeom>
        <a:solidFill>
          <a:schemeClr val="bg2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20202"/>
              </a:solidFill>
            </a:rPr>
            <a:t>Diplomas</a:t>
          </a:r>
          <a:endParaRPr lang="en-US" sz="2300" kern="1200" dirty="0">
            <a:solidFill>
              <a:srgbClr val="020202"/>
            </a:solidFill>
          </a:endParaRPr>
        </a:p>
      </dsp:txBody>
      <dsp:txXfrm>
        <a:off x="2095500" y="126994"/>
        <a:ext cx="1904999" cy="1143000"/>
      </dsp:txXfrm>
    </dsp:sp>
    <dsp:sp modelId="{9B371349-631E-4EB9-8F0A-D4BF337FFD9D}">
      <dsp:nvSpPr>
        <dsp:cNvPr id="0" name=""/>
        <dsp:cNvSpPr/>
      </dsp:nvSpPr>
      <dsp:spPr>
        <a:xfrm>
          <a:off x="4191000" y="126994"/>
          <a:ext cx="1904999" cy="11430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tx1"/>
              </a:solidFill>
            </a:rPr>
            <a:t>MarkSheets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191000" y="126994"/>
        <a:ext cx="1904999" cy="1143000"/>
      </dsp:txXfrm>
    </dsp:sp>
    <dsp:sp modelId="{396904CF-9989-4F48-92D9-6C6AE2295DB7}">
      <dsp:nvSpPr>
        <dsp:cNvPr id="0" name=""/>
        <dsp:cNvSpPr/>
      </dsp:nvSpPr>
      <dsp:spPr>
        <a:xfrm>
          <a:off x="0" y="1460494"/>
          <a:ext cx="1904999" cy="1143000"/>
        </a:xfrm>
        <a:prstGeom prst="rect">
          <a:avLst/>
        </a:prstGeom>
        <a:solidFill>
          <a:schemeClr val="bg2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20202"/>
              </a:solidFill>
            </a:rPr>
            <a:t>Provisional Certificates</a:t>
          </a:r>
          <a:endParaRPr lang="en-US" sz="2300" kern="1200" dirty="0">
            <a:solidFill>
              <a:srgbClr val="020202"/>
            </a:solidFill>
          </a:endParaRPr>
        </a:p>
      </dsp:txBody>
      <dsp:txXfrm>
        <a:off x="0" y="1460494"/>
        <a:ext cx="1904999" cy="1143000"/>
      </dsp:txXfrm>
    </dsp:sp>
    <dsp:sp modelId="{86359F1A-D875-4860-B2C3-3C31C52541BF}">
      <dsp:nvSpPr>
        <dsp:cNvPr id="0" name=""/>
        <dsp:cNvSpPr/>
      </dsp:nvSpPr>
      <dsp:spPr>
        <a:xfrm>
          <a:off x="2095500" y="1460494"/>
          <a:ext cx="1904999" cy="11430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Skill Certificates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095500" y="1460494"/>
        <a:ext cx="1904999" cy="1143000"/>
      </dsp:txXfrm>
    </dsp:sp>
    <dsp:sp modelId="{A9E7CCE2-CE7D-49E9-A1D2-C1AB0B976A28}">
      <dsp:nvSpPr>
        <dsp:cNvPr id="0" name=""/>
        <dsp:cNvSpPr/>
      </dsp:nvSpPr>
      <dsp:spPr>
        <a:xfrm>
          <a:off x="4191000" y="1460494"/>
          <a:ext cx="1904999" cy="1143000"/>
        </a:xfrm>
        <a:prstGeom prst="rect">
          <a:avLst/>
        </a:prstGeom>
        <a:solidFill>
          <a:schemeClr val="bg2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20202"/>
              </a:solidFill>
            </a:rPr>
            <a:t>Transcripts</a:t>
          </a:r>
        </a:p>
      </dsp:txBody>
      <dsp:txXfrm>
        <a:off x="4191000" y="1460494"/>
        <a:ext cx="1904999" cy="1143000"/>
      </dsp:txXfrm>
    </dsp:sp>
    <dsp:sp modelId="{B60E5ADE-2181-420A-A0E9-FCB88A3B9673}">
      <dsp:nvSpPr>
        <dsp:cNvPr id="0" name=""/>
        <dsp:cNvSpPr/>
      </dsp:nvSpPr>
      <dsp:spPr>
        <a:xfrm>
          <a:off x="979855" y="2746376"/>
          <a:ext cx="2068144" cy="1143011"/>
        </a:xfrm>
        <a:prstGeom prst="rect">
          <a:avLst/>
        </a:prstGeom>
        <a:solidFill>
          <a:schemeClr val="bg2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20202"/>
              </a:solidFill>
            </a:rPr>
            <a:t>Certificates</a:t>
          </a:r>
        </a:p>
      </dsp:txBody>
      <dsp:txXfrm>
        <a:off x="979855" y="2746376"/>
        <a:ext cx="2068144" cy="1143011"/>
      </dsp:txXfrm>
    </dsp:sp>
    <dsp:sp modelId="{93C217EE-71AA-4C1E-92A4-666F678EC90D}">
      <dsp:nvSpPr>
        <dsp:cNvPr id="0" name=""/>
        <dsp:cNvSpPr/>
      </dsp:nvSpPr>
      <dsp:spPr>
        <a:xfrm>
          <a:off x="3224822" y="2793999"/>
          <a:ext cx="1904999" cy="11430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Others As Approved by MHRD</a:t>
          </a:r>
        </a:p>
      </dsp:txBody>
      <dsp:txXfrm>
        <a:off x="3224822" y="2793999"/>
        <a:ext cx="1904999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71D81-BED5-45F6-9390-CA3EBBC53883}">
      <dsp:nvSpPr>
        <dsp:cNvPr id="0" name=""/>
        <dsp:cNvSpPr/>
      </dsp:nvSpPr>
      <dsp:spPr>
        <a:xfrm>
          <a:off x="2322258" y="0"/>
          <a:ext cx="2340260" cy="2340260"/>
        </a:xfrm>
        <a:prstGeom prst="triangl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Academic Institutions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907323" y="1170130"/>
        <a:ext cx="1170130" cy="1170130"/>
      </dsp:txXfrm>
    </dsp:sp>
    <dsp:sp modelId="{038511E9-769D-49B0-ADC9-E4DE5D16BC65}">
      <dsp:nvSpPr>
        <dsp:cNvPr id="0" name=""/>
        <dsp:cNvSpPr/>
      </dsp:nvSpPr>
      <dsp:spPr>
        <a:xfrm>
          <a:off x="1152127" y="2340260"/>
          <a:ext cx="2340260" cy="2340260"/>
        </a:xfrm>
        <a:prstGeom prst="triangl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Students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737192" y="3510390"/>
        <a:ext cx="1170130" cy="1170130"/>
      </dsp:txXfrm>
    </dsp:sp>
    <dsp:sp modelId="{168B68CF-77BF-43FF-8CE0-069B9D49FFFF}">
      <dsp:nvSpPr>
        <dsp:cNvPr id="0" name=""/>
        <dsp:cNvSpPr/>
      </dsp:nvSpPr>
      <dsp:spPr>
        <a:xfrm rot="10800000">
          <a:off x="2322258" y="2340260"/>
          <a:ext cx="2340260" cy="2340260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NDML </a:t>
          </a:r>
          <a:r>
            <a:rPr lang="en-US" sz="2000" b="1" kern="1200" dirty="0" smtClean="0">
              <a:solidFill>
                <a:schemeClr val="tx1"/>
              </a:solidFill>
            </a:rPr>
            <a:t>AD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2907323" y="2340260"/>
        <a:ext cx="1170130" cy="1170130"/>
      </dsp:txXfrm>
    </dsp:sp>
    <dsp:sp modelId="{F21560F7-2731-45B0-96E2-D5FA2A2DAB3F}">
      <dsp:nvSpPr>
        <dsp:cNvPr id="0" name=""/>
        <dsp:cNvSpPr/>
      </dsp:nvSpPr>
      <dsp:spPr>
        <a:xfrm>
          <a:off x="3492388" y="2340260"/>
          <a:ext cx="2340260" cy="2340260"/>
        </a:xfrm>
        <a:prstGeom prst="triangl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Verifiers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077453" y="3510390"/>
        <a:ext cx="1170130" cy="1170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71D81-BED5-45F6-9390-CA3EBBC53883}">
      <dsp:nvSpPr>
        <dsp:cNvPr id="0" name=""/>
        <dsp:cNvSpPr/>
      </dsp:nvSpPr>
      <dsp:spPr>
        <a:xfrm>
          <a:off x="501830" y="0"/>
          <a:ext cx="987884" cy="987884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chemeClr val="tx1"/>
              </a:solidFill>
            </a:rPr>
            <a:t>Academic Institutions</a:t>
          </a:r>
          <a:endParaRPr lang="en-US" sz="600" b="1" kern="1200" dirty="0">
            <a:solidFill>
              <a:schemeClr val="tx1"/>
            </a:solidFill>
          </a:endParaRPr>
        </a:p>
      </dsp:txBody>
      <dsp:txXfrm>
        <a:off x="748801" y="493942"/>
        <a:ext cx="493942" cy="493942"/>
      </dsp:txXfrm>
    </dsp:sp>
    <dsp:sp modelId="{038511E9-769D-49B0-ADC9-E4DE5D16BC65}">
      <dsp:nvSpPr>
        <dsp:cNvPr id="0" name=""/>
        <dsp:cNvSpPr/>
      </dsp:nvSpPr>
      <dsp:spPr>
        <a:xfrm>
          <a:off x="7888" y="987884"/>
          <a:ext cx="987884" cy="987884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chemeClr val="tx1"/>
              </a:solidFill>
            </a:rPr>
            <a:t>Students</a:t>
          </a:r>
          <a:endParaRPr lang="en-US" sz="600" b="1" kern="1200" dirty="0">
            <a:solidFill>
              <a:schemeClr val="tx1"/>
            </a:solidFill>
          </a:endParaRPr>
        </a:p>
      </dsp:txBody>
      <dsp:txXfrm>
        <a:off x="254859" y="1481826"/>
        <a:ext cx="493942" cy="493942"/>
      </dsp:txXfrm>
    </dsp:sp>
    <dsp:sp modelId="{168B68CF-77BF-43FF-8CE0-069B9D49FFFF}">
      <dsp:nvSpPr>
        <dsp:cNvPr id="0" name=""/>
        <dsp:cNvSpPr/>
      </dsp:nvSpPr>
      <dsp:spPr>
        <a:xfrm rot="10800000">
          <a:off x="501830" y="987884"/>
          <a:ext cx="987884" cy="987884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chemeClr val="tx1"/>
              </a:solidFill>
            </a:rPr>
            <a:t>NDMLAD</a:t>
          </a:r>
          <a:endParaRPr lang="en-US" sz="600" b="1" kern="1200" dirty="0">
            <a:solidFill>
              <a:schemeClr val="tx1"/>
            </a:solidFill>
          </a:endParaRPr>
        </a:p>
      </dsp:txBody>
      <dsp:txXfrm rot="10800000">
        <a:off x="748801" y="987884"/>
        <a:ext cx="493942" cy="493942"/>
      </dsp:txXfrm>
    </dsp:sp>
    <dsp:sp modelId="{F21560F7-2731-45B0-96E2-D5FA2A2DAB3F}">
      <dsp:nvSpPr>
        <dsp:cNvPr id="0" name=""/>
        <dsp:cNvSpPr/>
      </dsp:nvSpPr>
      <dsp:spPr>
        <a:xfrm>
          <a:off x="995772" y="987884"/>
          <a:ext cx="987884" cy="987884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chemeClr val="tx1"/>
              </a:solidFill>
            </a:rPr>
            <a:t>Verifiers</a:t>
          </a:r>
          <a:endParaRPr lang="en-US" sz="600" b="1" kern="1200" dirty="0">
            <a:solidFill>
              <a:schemeClr val="tx1"/>
            </a:solidFill>
          </a:endParaRPr>
        </a:p>
      </dsp:txBody>
      <dsp:txXfrm>
        <a:off x="1242743" y="1481826"/>
        <a:ext cx="493942" cy="493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29B806-A412-4228-9337-6B2226A3E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3032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512D49-0012-488F-B860-3F890F7DD2FC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2A4B01-B921-4157-B46C-D9C62AA4F040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5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4C187-6C01-4054-B742-56F6CB2B27CF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5950AF0C-3AAF-4E27-A6D5-D2F66083269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6732589" y="6259514"/>
            <a:ext cx="2160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b="1" smtClean="0">
                <a:solidFill>
                  <a:schemeClr val="bg1"/>
                </a:solidFill>
              </a:rPr>
              <a:t>your name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36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71D34-0927-4FE2-BFA4-1E325393B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0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71D34-0927-4FE2-BFA4-1E325393B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26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71D34-0927-4FE2-BFA4-1E325393B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28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71D34-0927-4FE2-BFA4-1E325393B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700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71D34-0927-4FE2-BFA4-1E325393B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9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71D34-0927-4FE2-BFA4-1E325393B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7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7013C-A5CC-4E91-8793-55581E3A9C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60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002B3-75F0-482A-A771-A9C2FE51D8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320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009A93A7-C73F-4C32-A863-071F5ECCE8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0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9D2811F9-61BB-4125-9C15-7056D72326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77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7579D-2668-4BE2-91F9-93466E44B4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09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FA2FE-E231-4FB0-BCD6-77C1D4B216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26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954B8-2AF1-4A13-BF30-D626209743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7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17D1D-0557-48C9-90D2-2D9ACB011A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04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1B6D5-AC5C-441D-AEFF-0053B8876A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5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31365-7E53-4A26-ADA8-35B5BDD8A2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971D34-0927-4FE2-BFA4-1E325393B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Text Box 7"/>
          <p:cNvSpPr txBox="1">
            <a:spLocks noChangeArrowheads="1"/>
          </p:cNvSpPr>
          <p:nvPr userDrawn="1"/>
        </p:nvSpPr>
        <p:spPr bwMode="auto">
          <a:xfrm>
            <a:off x="6732589" y="6259514"/>
            <a:ext cx="2160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b="1" smtClean="0">
                <a:solidFill>
                  <a:schemeClr val="bg1"/>
                </a:solidFill>
              </a:rPr>
              <a:t>your name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7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199"/>
          </a:xfrm>
          <a:solidFill>
            <a:srgbClr val="FF9933"/>
          </a:solidFill>
        </p:spPr>
        <p:txBody>
          <a:bodyPr/>
          <a:lstStyle/>
          <a:p>
            <a:pPr algn="ctr"/>
            <a:r>
              <a:rPr lang="en-US" sz="4000" spc="-150" dirty="0" smtClean="0">
                <a:solidFill>
                  <a:schemeClr val="tx1">
                    <a:lumMod val="95000"/>
                  </a:schemeClr>
                </a:solidFill>
              </a:rPr>
              <a:t>NDML </a:t>
            </a:r>
            <a:r>
              <a:rPr lang="en-US" sz="4000" spc="-150" dirty="0" smtClean="0">
                <a:solidFill>
                  <a:schemeClr val="tx1">
                    <a:lumMod val="95000"/>
                  </a:schemeClr>
                </a:solidFill>
              </a:rPr>
              <a:t>Academic Depository</a:t>
            </a:r>
            <a:endParaRPr lang="en-US" sz="4000" spc="-1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057400"/>
            <a:ext cx="4876800" cy="99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IN" b="1" dirty="0" smtClean="0"/>
              <a:t>No risk of fake and forged paper certificates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250" t="34737"/>
          <a:stretch>
            <a:fillRect/>
          </a:stretch>
        </p:blipFill>
        <p:spPr bwMode="auto">
          <a:xfrm>
            <a:off x="0" y="838200"/>
            <a:ext cx="426720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267200" y="3276600"/>
            <a:ext cx="4876800" cy="9906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FF7F00"/>
              </a:buClr>
              <a:defRPr/>
            </a:pPr>
            <a:r>
              <a:rPr lang="en-IN" sz="3000" b="1" dirty="0" smtClean="0">
                <a:latin typeface="+mn-lt"/>
              </a:rPr>
              <a:t>Well maintained IT system</a:t>
            </a:r>
            <a:endParaRPr lang="en-US" sz="3000" b="1" dirty="0" smtClean="0"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67200" y="838200"/>
            <a:ext cx="4876800" cy="9906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rgbClr val="FF7F00"/>
              </a:buClr>
              <a:defRPr/>
            </a:pPr>
            <a:r>
              <a:rPr lang="en-IN" sz="3000" b="1" dirty="0" smtClean="0">
                <a:latin typeface="+mn-lt"/>
              </a:rPr>
              <a:t>Online &amp; Secure Issuance of Academic Certificates</a:t>
            </a:r>
            <a:endParaRPr lang="en-US" sz="3000" b="1" dirty="0" smtClean="0">
              <a:latin typeface="+mn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67200" y="4572000"/>
            <a:ext cx="4876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FF7F00"/>
              </a:buClr>
              <a:defRPr/>
            </a:pPr>
            <a:r>
              <a:rPr lang="en-IN" sz="3000" b="1" dirty="0" smtClean="0">
                <a:latin typeface="+mn-lt"/>
              </a:rPr>
              <a:t>Instant Online Verification</a:t>
            </a:r>
            <a:endParaRPr lang="en-US" sz="3000" b="1" dirty="0" smtClean="0"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67200" y="5867400"/>
            <a:ext cx="4876800" cy="9906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rgbClr val="FF7F00"/>
              </a:buClr>
              <a:defRPr/>
            </a:pPr>
            <a:r>
              <a:rPr lang="en-IN" sz="3000" b="1" dirty="0" smtClean="0">
                <a:latin typeface="+mn-lt"/>
              </a:rPr>
              <a:t>Significant savings in administrative processes</a:t>
            </a:r>
            <a:endParaRPr lang="en-US" sz="3000" b="1" dirty="0" smtClean="0">
              <a:latin typeface="+mn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79609" t="15500" r="4063" b="73625"/>
          <a:stretch>
            <a:fillRect/>
          </a:stretch>
        </p:blipFill>
        <p:spPr bwMode="auto">
          <a:xfrm>
            <a:off x="8077200" y="152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528" cy="1066129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Joining Of AIs in </a:t>
            </a:r>
            <a:r>
              <a:rPr lang="en-US" altLang="en-US" sz="3600" b="1" dirty="0" smtClean="0"/>
              <a:t>NDMLAD</a:t>
            </a:r>
            <a:endParaRPr lang="en-US" altLang="en-US" sz="36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908720"/>
            <a:ext cx="7812360" cy="57918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UGC / AICTE / Concerned Dept. / Ministries of </a:t>
            </a:r>
            <a:r>
              <a:rPr lang="en-US" sz="2400" b="1" dirty="0" err="1" smtClean="0"/>
              <a:t>GoI</a:t>
            </a:r>
            <a:r>
              <a:rPr lang="en-US" sz="2400" b="1" dirty="0" smtClean="0"/>
              <a:t> </a:t>
            </a:r>
            <a:r>
              <a:rPr lang="en-US" sz="2400" b="1" dirty="0" smtClean="0"/>
              <a:t>recognized </a:t>
            </a:r>
            <a:r>
              <a:rPr lang="en-US" sz="2400" b="1" dirty="0" smtClean="0"/>
              <a:t>institutions (AIs)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Join by availing services of </a:t>
            </a:r>
            <a:r>
              <a:rPr lang="en-US" sz="2400" b="1" dirty="0" smtClean="0"/>
              <a:t>NDMLAD </a:t>
            </a:r>
            <a:r>
              <a:rPr lang="en-US" sz="2400" b="1" dirty="0" smtClean="0"/>
              <a:t>and signing Service Level agreement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Use </a:t>
            </a:r>
            <a:r>
              <a:rPr lang="en-US" sz="2400" b="1" dirty="0" smtClean="0"/>
              <a:t>NDMLAD </a:t>
            </a:r>
            <a:r>
              <a:rPr lang="en-US" sz="2400" b="1" dirty="0" smtClean="0"/>
              <a:t>for :  </a:t>
            </a:r>
          </a:p>
          <a:p>
            <a:pPr lvl="1">
              <a:buFontTx/>
              <a:buChar char="-"/>
            </a:pPr>
            <a:r>
              <a:rPr lang="en-US" sz="2400" dirty="0" smtClean="0"/>
              <a:t>Viewing Awards</a:t>
            </a:r>
          </a:p>
          <a:p>
            <a:pPr lvl="1">
              <a:buFontTx/>
              <a:buChar char="-"/>
            </a:pPr>
            <a:r>
              <a:rPr lang="en-US" sz="2400" dirty="0" smtClean="0"/>
              <a:t>Verifying Admission Applications</a:t>
            </a:r>
          </a:p>
          <a:p>
            <a:pPr lvl="1">
              <a:buFontTx/>
              <a:buChar char="-"/>
            </a:pPr>
            <a:r>
              <a:rPr lang="en-US" sz="2400" dirty="0" smtClean="0"/>
              <a:t>Data compilation and reports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smtClean="0"/>
              <a:t>Nodal Cell for </a:t>
            </a:r>
            <a:r>
              <a:rPr lang="en-US" sz="2400" b="1" dirty="0" smtClean="0"/>
              <a:t>NDMLAD </a:t>
            </a:r>
            <a:r>
              <a:rPr lang="en-US" sz="2400" b="1" dirty="0" smtClean="0"/>
              <a:t>in each AI</a:t>
            </a:r>
          </a:p>
          <a:p>
            <a:pPr lvl="1">
              <a:buFontTx/>
              <a:buChar char="-"/>
            </a:pPr>
            <a:r>
              <a:rPr lang="en-US" sz="2400" dirty="0" smtClean="0"/>
              <a:t>Single point contact for Depository</a:t>
            </a:r>
          </a:p>
          <a:p>
            <a:pPr lvl="1">
              <a:buFontTx/>
              <a:buChar char="-"/>
            </a:pPr>
            <a:r>
              <a:rPr lang="en-US" sz="2400" dirty="0" smtClean="0"/>
              <a:t>Authorized to Lodge Awards</a:t>
            </a:r>
          </a:p>
          <a:p>
            <a:pPr lvl="1">
              <a:buFontTx/>
              <a:buChar char="-"/>
            </a:pPr>
            <a:r>
              <a:rPr lang="en-US" sz="2400" dirty="0" smtClean="0"/>
              <a:t>Adequate Technical Knowledge – Data Formats, Digital Signatures etc.</a:t>
            </a:r>
          </a:p>
          <a:p>
            <a:pPr lvl="1">
              <a:buFontTx/>
              <a:buChar char="-"/>
            </a:pPr>
            <a:r>
              <a:rPr lang="en-US" sz="2400" dirty="0" smtClean="0"/>
              <a:t>Facilitate Training Programs by Depositories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324528" cy="90872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Role Of AI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692696"/>
            <a:ext cx="7884368" cy="57332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Lodge Awards – Upload awards and seed with </a:t>
            </a:r>
            <a:r>
              <a:rPr lang="en-US" sz="2400" dirty="0" smtClean="0"/>
              <a:t>Student </a:t>
            </a:r>
            <a:r>
              <a:rPr lang="en-US" sz="2400" dirty="0" smtClean="0"/>
              <a:t>ID</a:t>
            </a:r>
          </a:p>
          <a:p>
            <a:pPr lvl="1">
              <a:buFontTx/>
              <a:buChar char="-"/>
            </a:pPr>
            <a:r>
              <a:rPr lang="en-US" sz="2000" dirty="0" smtClean="0"/>
              <a:t>Verified &amp; Digitally Signed Data in prescribed formats – Maker / Checker</a:t>
            </a:r>
          </a:p>
          <a:p>
            <a:pPr lvl="1">
              <a:buFontTx/>
              <a:buChar char="-"/>
            </a:pPr>
            <a:r>
              <a:rPr lang="en-US" sz="2000" dirty="0" smtClean="0"/>
              <a:t>Data format with Certificate template / Digitally Signed Images with data</a:t>
            </a:r>
          </a:p>
          <a:p>
            <a:pPr lvl="1">
              <a:buFontTx/>
              <a:buChar char="-"/>
            </a:pPr>
            <a:r>
              <a:rPr lang="en-US" sz="2000" dirty="0" smtClean="0"/>
              <a:t>Include student identity with </a:t>
            </a:r>
            <a:r>
              <a:rPr lang="en-US" sz="2000" dirty="0" smtClean="0"/>
              <a:t>STUDENT</a:t>
            </a:r>
            <a:r>
              <a:rPr lang="en-US" sz="2000" dirty="0" smtClean="0"/>
              <a:t> </a:t>
            </a:r>
            <a:r>
              <a:rPr lang="en-US" sz="2000" dirty="0" smtClean="0"/>
              <a:t>ID</a:t>
            </a:r>
          </a:p>
          <a:p>
            <a:pPr lvl="1">
              <a:buFontTx/>
              <a:buChar char="-"/>
            </a:pPr>
            <a:r>
              <a:rPr lang="en-US" sz="2000" dirty="0" smtClean="0"/>
              <a:t>AIs responsible for authenticity and correctness of data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AIs may hold special camps to facilitate </a:t>
            </a:r>
            <a:r>
              <a:rPr lang="en-US" sz="2400" dirty="0" smtClean="0"/>
              <a:t>enrolment </a:t>
            </a:r>
            <a:r>
              <a:rPr lang="en-US" sz="2400" dirty="0" smtClean="0"/>
              <a:t>of students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Facilitate verification of academic awards by students and </a:t>
            </a:r>
            <a:br>
              <a:rPr lang="en-US" sz="2400" dirty="0" smtClean="0"/>
            </a:br>
            <a:r>
              <a:rPr lang="en-US" sz="2400" dirty="0" smtClean="0"/>
              <a:t>other users through </a:t>
            </a:r>
            <a:r>
              <a:rPr lang="en-US" sz="2400" dirty="0" smtClean="0"/>
              <a:t>NDMLAD</a:t>
            </a:r>
            <a:endParaRPr lang="en-US" sz="2400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/>
              <a:t>Update </a:t>
            </a:r>
            <a:r>
              <a:rPr lang="en-US" sz="2400" dirty="0" smtClean="0"/>
              <a:t>STUDENT ID </a:t>
            </a:r>
            <a:r>
              <a:rPr lang="en-US" sz="2400" dirty="0" smtClean="0"/>
              <a:t>in a certificate record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9969263"/>
              </p:ext>
            </p:extLst>
          </p:nvPr>
        </p:nvGraphicFramePr>
        <p:xfrm>
          <a:off x="7152456" y="4882232"/>
          <a:ext cx="1991544" cy="197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324528" cy="90872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Lodging Awards in </a:t>
            </a:r>
            <a:r>
              <a:rPr lang="en-US" altLang="en-US" sz="3600" b="1" dirty="0" smtClean="0"/>
              <a:t>NDMLAD</a:t>
            </a:r>
            <a:endParaRPr lang="en-US" altLang="en-US" sz="36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457826"/>
            <a:ext cx="8820472" cy="59492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Only AIs can lodge awards in </a:t>
            </a:r>
            <a:r>
              <a:rPr lang="en-US" sz="2400" dirty="0" smtClean="0"/>
              <a:t>NDMLAD </a:t>
            </a:r>
            <a:r>
              <a:rPr lang="en-US" sz="2400" dirty="0" smtClean="0"/>
              <a:t>system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Uploading – Submitting data of Awards in prescribed file format using log-in / password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Lodging – Seeding the awards with </a:t>
            </a:r>
            <a:r>
              <a:rPr lang="en-US" sz="2400" dirty="0" smtClean="0"/>
              <a:t>STUDENT ID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Steps </a:t>
            </a:r>
            <a:r>
              <a:rPr lang="en-US" sz="2400" dirty="0" smtClean="0"/>
              <a:t>for lodging :</a:t>
            </a:r>
          </a:p>
          <a:p>
            <a:pPr lvl="1">
              <a:buFontTx/>
              <a:buChar char="-"/>
            </a:pPr>
            <a:r>
              <a:rPr lang="en-US" sz="2000" dirty="0" smtClean="0"/>
              <a:t>Registration of Academic Institution on </a:t>
            </a:r>
            <a:r>
              <a:rPr lang="en-US" sz="2000" dirty="0" smtClean="0"/>
              <a:t>NDML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Collect </a:t>
            </a:r>
            <a:r>
              <a:rPr lang="en-US" sz="2000" dirty="0" smtClean="0"/>
              <a:t>STUDENT ID </a:t>
            </a:r>
            <a:r>
              <a:rPr lang="en-US" sz="2000" dirty="0" smtClean="0"/>
              <a:t>from Students</a:t>
            </a:r>
          </a:p>
          <a:p>
            <a:pPr lvl="1">
              <a:buFontTx/>
              <a:buChar char="-"/>
            </a:pPr>
            <a:r>
              <a:rPr lang="en-US" sz="2000" dirty="0" smtClean="0"/>
              <a:t>Preparation of awards with or without </a:t>
            </a:r>
            <a:r>
              <a:rPr lang="en-US" sz="2000" dirty="0" smtClean="0"/>
              <a:t>STUDENT ID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Verification of awards &amp; Digital Signing (Maker &amp; Checker in AI)</a:t>
            </a:r>
          </a:p>
          <a:p>
            <a:pPr lvl="1">
              <a:buFontTx/>
              <a:buChar char="-"/>
            </a:pPr>
            <a:r>
              <a:rPr lang="en-US" sz="2000" dirty="0" smtClean="0"/>
              <a:t>Uploading of awards in </a:t>
            </a:r>
            <a:r>
              <a:rPr lang="en-US" sz="2000" dirty="0" smtClean="0"/>
              <a:t>NDMLAD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Seeding with </a:t>
            </a:r>
            <a:r>
              <a:rPr lang="en-US" sz="2000" dirty="0" smtClean="0"/>
              <a:t>STUDENT</a:t>
            </a:r>
            <a:r>
              <a:rPr lang="en-US" sz="2000" dirty="0" smtClean="0"/>
              <a:t> </a:t>
            </a:r>
            <a:r>
              <a:rPr lang="en-US" sz="2000" dirty="0" smtClean="0"/>
              <a:t>ID of un-seeded </a:t>
            </a:r>
            <a:r>
              <a:rPr lang="en-US" sz="2000" dirty="0" smtClean="0"/>
              <a:t>NDMLAD </a:t>
            </a:r>
            <a:r>
              <a:rPr lang="en-US" sz="2000" dirty="0" smtClean="0"/>
              <a:t>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324528" cy="90872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Role Of Student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620688"/>
            <a:ext cx="7992888" cy="59492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Register on </a:t>
            </a:r>
            <a:r>
              <a:rPr lang="en-US" sz="2400" dirty="0" smtClean="0"/>
              <a:t>NDML Depository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Non-</a:t>
            </a:r>
            <a:r>
              <a:rPr lang="en-US" sz="2000" dirty="0" err="1" smtClean="0"/>
              <a:t>Aadhaar</a:t>
            </a:r>
            <a:r>
              <a:rPr lang="en-US" sz="2000" dirty="0" smtClean="0"/>
              <a:t> (STUDENT ID</a:t>
            </a:r>
            <a:r>
              <a:rPr lang="en-US" sz="2000" dirty="0" smtClean="0"/>
              <a:t>) based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Student to submit </a:t>
            </a:r>
            <a:r>
              <a:rPr lang="en-US" sz="2400" dirty="0" smtClean="0"/>
              <a:t>STUDENT ID </a:t>
            </a:r>
            <a:r>
              <a:rPr lang="en-US" sz="2400" dirty="0" smtClean="0"/>
              <a:t>to AI for verification and seeding in Award data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NDML will </a:t>
            </a:r>
            <a:r>
              <a:rPr lang="en-US" sz="2400" dirty="0" smtClean="0"/>
              <a:t>inter-link (map) all Awards of a Student on the system;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View &amp; Access all Awards Online at any time in single account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Student can </a:t>
            </a:r>
          </a:p>
          <a:p>
            <a:pPr lvl="1">
              <a:buFontTx/>
              <a:buChar char="-"/>
            </a:pPr>
            <a:r>
              <a:rPr lang="en-US" sz="2000" dirty="0" smtClean="0"/>
              <a:t>View / download digitally signed Awards </a:t>
            </a:r>
          </a:p>
          <a:p>
            <a:pPr lvl="1">
              <a:buFontTx/>
              <a:buChar char="-"/>
            </a:pPr>
            <a:r>
              <a:rPr lang="en-US" sz="2000" dirty="0" smtClean="0"/>
              <a:t>Request Printed copy of the Certificate</a:t>
            </a:r>
          </a:p>
          <a:p>
            <a:pPr lvl="1">
              <a:buFontTx/>
              <a:buChar char="-"/>
            </a:pPr>
            <a:r>
              <a:rPr lang="en-US" sz="2000" dirty="0" smtClean="0"/>
              <a:t>Approve / Reject request of any Verifier for access </a:t>
            </a:r>
            <a:br>
              <a:rPr lang="en-US" sz="2000" dirty="0" smtClean="0"/>
            </a:br>
            <a:r>
              <a:rPr lang="en-US" sz="2000" dirty="0" smtClean="0"/>
              <a:t>to his / her Certificate</a:t>
            </a:r>
          </a:p>
          <a:p>
            <a:pPr lvl="1">
              <a:buFontTx/>
              <a:buChar char="-"/>
            </a:pPr>
            <a:r>
              <a:rPr lang="en-US" sz="2000" dirty="0" smtClean="0"/>
              <a:t>Send copy of certificate to any verifier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324528" cy="90872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Verifier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836712"/>
            <a:ext cx="8208912" cy="59492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Verifiers - Employers, Background Checkers, Academic Institutes, Banks, Visa Consulates, Domestic &amp; Overseas Evaluation Bodies etc.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Verification Steps:</a:t>
            </a:r>
          </a:p>
          <a:p>
            <a:pPr lvl="1">
              <a:buFontTx/>
              <a:buChar char="-"/>
            </a:pPr>
            <a:r>
              <a:rPr lang="en-US" dirty="0" smtClean="0"/>
              <a:t>Registration  of Verifier on </a:t>
            </a:r>
            <a:r>
              <a:rPr lang="en-US" dirty="0" smtClean="0"/>
              <a:t>NDMLAD </a:t>
            </a:r>
            <a:r>
              <a:rPr lang="en-US" dirty="0" smtClean="0"/>
              <a:t>with KYC Process</a:t>
            </a:r>
          </a:p>
          <a:p>
            <a:pPr lvl="1">
              <a:buFontTx/>
              <a:buChar char="-"/>
            </a:pPr>
            <a:r>
              <a:rPr lang="en-US" dirty="0" smtClean="0"/>
              <a:t>Verifier to generate Online Verification Request</a:t>
            </a:r>
          </a:p>
          <a:p>
            <a:pPr lvl="1">
              <a:buFontTx/>
              <a:buChar char="-"/>
            </a:pPr>
            <a:r>
              <a:rPr lang="en-US" dirty="0" smtClean="0"/>
              <a:t>Verification request sent to </a:t>
            </a:r>
            <a:r>
              <a:rPr lang="en-US" dirty="0" smtClean="0"/>
              <a:t>AI </a:t>
            </a:r>
            <a:r>
              <a:rPr lang="en-US" dirty="0" smtClean="0"/>
              <a:t>for </a:t>
            </a:r>
            <a:r>
              <a:rPr lang="en-US" dirty="0" smtClean="0"/>
              <a:t>Consent</a:t>
            </a:r>
          </a:p>
          <a:p>
            <a:pPr lvl="1">
              <a:buFontTx/>
              <a:buChar char="-"/>
            </a:pPr>
            <a:r>
              <a:rPr lang="en-US" dirty="0" smtClean="0"/>
              <a:t>AI to </a:t>
            </a:r>
            <a:r>
              <a:rPr lang="en-US" dirty="0" smtClean="0"/>
              <a:t>provide online consent</a:t>
            </a:r>
          </a:p>
          <a:p>
            <a:pPr lvl="1">
              <a:buFontTx/>
              <a:buChar char="-"/>
            </a:pPr>
            <a:r>
              <a:rPr lang="en-US" dirty="0" smtClean="0"/>
              <a:t>NDMLAD </a:t>
            </a:r>
            <a:r>
              <a:rPr lang="en-US" dirty="0" smtClean="0"/>
              <a:t>to provide Digitally Signed Certificate if consent received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Verification only for registered students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NDMLAD </a:t>
            </a:r>
            <a:r>
              <a:rPr lang="en-US" sz="2000" dirty="0" smtClean="0"/>
              <a:t>to maintain Audit Trail of all Verifications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324528" cy="90872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NDMLA</a:t>
            </a:r>
            <a:r>
              <a:rPr lang="en-US" altLang="en-US" sz="3600" b="1" dirty="0" smtClean="0"/>
              <a:t>D </a:t>
            </a:r>
            <a:r>
              <a:rPr lang="en-US" altLang="en-US" sz="3600" b="1" dirty="0" smtClean="0"/>
              <a:t>Benefits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620688"/>
            <a:ext cx="7992888" cy="59492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Central platform for AIs to issue &amp; manage digital Academic Awards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Secure, Convenient for students to receive, store their Academic Awards and share with authorised users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Verifiers – Easily, quickly, securely verify Academic Awards online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Strong deterrence to fake and forged Awards – mitigates reputational risk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Supports Digital India by bringing Students &amp; Academic Awards Online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/>
              <a:t>Reduces Administrative Work of Universities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Robust process of student identification and Certificate Mapping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Payment Gateway for Fee Collection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Communication System  - Emails, SMS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Grievance Redressal </a:t>
            </a:r>
            <a:r>
              <a:rPr lang="en-US" sz="2200" dirty="0" smtClean="0"/>
              <a:t>Mechanism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24/7 online </a:t>
            </a:r>
            <a:r>
              <a:rPr lang="en-US" sz="2200" dirty="0"/>
              <a:t>Digital </a:t>
            </a:r>
            <a:r>
              <a:rPr lang="en-US" sz="2200" dirty="0" smtClean="0"/>
              <a:t>access of Certificate.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D3BDC0-0D4E-43A3-A578-A839CAB9823D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C3300"/>
                </a:solidFill>
              </a:rPr>
              <a:t>Thank You</a:t>
            </a:r>
          </a:p>
          <a:p>
            <a:pPr algn="ctr"/>
            <a:r>
              <a:rPr lang="en-US" sz="4800" dirty="0" smtClean="0"/>
              <a:t>For any queries please write to us – </a:t>
            </a:r>
            <a:r>
              <a:rPr lang="en-US" sz="4800" u="sng" dirty="0" smtClean="0"/>
              <a:t>nad@nsdl.co.in</a:t>
            </a:r>
            <a:endParaRPr lang="en-US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4160" y="207214"/>
            <a:ext cx="8229600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NDML </a:t>
            </a:r>
            <a:r>
              <a:rPr lang="en-US" altLang="en-US" sz="32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Academic Depository (</a:t>
            </a:r>
            <a:r>
              <a:rPr lang="en-US" altLang="en-US" sz="32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NDMLAD) </a:t>
            </a:r>
            <a:r>
              <a:rPr lang="en-US" altLang="en-US" sz="32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– an Initiative facilitated by </a:t>
            </a:r>
            <a:r>
              <a:rPr lang="en-US" altLang="en-US" sz="32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NDML</a:t>
            </a:r>
            <a:endParaRPr lang="en-US" altLang="en-US" sz="3200" b="1" dirty="0" smtClean="0">
              <a:solidFill>
                <a:schemeClr val="tx2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035256" cy="1872208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lvl="0" algn="just" eaLnBrk="1" hangingPunct="1">
              <a:buNone/>
            </a:pPr>
            <a:r>
              <a:rPr lang="en-US" sz="2400" dirty="0" smtClean="0">
                <a:ea typeface="Tahoma" pitchFamily="34" charset="0"/>
                <a:cs typeface="Tahoma" pitchFamily="34" charset="0"/>
              </a:rPr>
              <a:t>	To help Students, Educational Institutions, Employers to access degree and related certificates of students -A Digital Depository on the pattern of a Securities Depository to be known as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NDMLA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D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is being established </a:t>
            </a:r>
          </a:p>
          <a:p>
            <a:pPr algn="just" eaLnBrk="1" hangingPunct="1">
              <a:buNone/>
            </a:pPr>
            <a:r>
              <a:rPr lang="en-US" sz="2400" dirty="0" smtClean="0"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75656" y="4071942"/>
            <a:ext cx="7344816" cy="121444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400" dirty="0" smtClean="0">
                <a:ea typeface="Tahoma" pitchFamily="34" charset="0"/>
                <a:cs typeface="Tahoma" pitchFamily="34" charset="0"/>
              </a:rPr>
              <a:t>An Online Storehouse of Academic Awards – Lodged by Academic Institutions (AIs) – In a Digital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rPr>
              <a:t>Academic Awards</a:t>
            </a:r>
            <a:endParaRPr lang="en-US" altLang="en-US" sz="3600" dirty="0" smtClean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1613991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751" y="1268414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7F00"/>
              </a:buClr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7F00"/>
              </a:buClr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7F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7F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7F00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11344" cy="12827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b="1" dirty="0" smtClean="0">
                <a:latin typeface="+mn-lt"/>
              </a:rPr>
              <a:t>NDMLAD </a:t>
            </a:r>
            <a:r>
              <a:rPr lang="en-GB" altLang="en-US" sz="2800" b="1" dirty="0" smtClean="0">
                <a:latin typeface="+mn-lt"/>
              </a:rPr>
              <a:t>Coverage – Academic Institutions</a:t>
            </a:r>
            <a:endParaRPr lang="en-US" altLang="en-US" sz="2800" b="1" dirty="0" smtClean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74169" y="1468079"/>
            <a:ext cx="5395661" cy="383760"/>
            <a:chOff x="304800" y="3219"/>
            <a:chExt cx="5395661" cy="38376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304800" y="3219"/>
              <a:ext cx="5395661" cy="383760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323534" y="21953"/>
              <a:ext cx="5358193" cy="346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Institutions Of National Importance</a:t>
              </a:r>
              <a:endParaRPr lang="en-US" sz="24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74169" y="2057759"/>
            <a:ext cx="5395661" cy="383760"/>
            <a:chOff x="304800" y="592899"/>
            <a:chExt cx="5395661" cy="38376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304800" y="592899"/>
              <a:ext cx="5395661" cy="383760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6"/>
            <p:cNvSpPr/>
            <p:nvPr/>
          </p:nvSpPr>
          <p:spPr>
            <a:xfrm>
              <a:off x="323534" y="611633"/>
              <a:ext cx="5358193" cy="346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/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smtClean="0"/>
                <a:t>Standalone Institutions of MHRD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	</a:t>
              </a:r>
              <a:endParaRPr lang="en-US" sz="24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7704" y="2564904"/>
            <a:ext cx="5395661" cy="504056"/>
            <a:chOff x="304800" y="1182580"/>
            <a:chExt cx="5395661" cy="493528"/>
          </a:xfrm>
        </p:grpSpPr>
        <p:sp>
          <p:nvSpPr>
            <p:cNvPr id="21" name="Rounded Rectangle 20"/>
            <p:cNvSpPr/>
            <p:nvPr/>
          </p:nvSpPr>
          <p:spPr>
            <a:xfrm>
              <a:off x="304800" y="1182580"/>
              <a:ext cx="5395661" cy="49352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IN" sz="2400" dirty="0" smtClean="0"/>
                <a:t>Central Universities</a:t>
              </a:r>
              <a:endParaRPr lang="en-IN" sz="2400" dirty="0"/>
            </a:p>
          </p:txBody>
        </p:sp>
        <p:sp>
          <p:nvSpPr>
            <p:cNvPr id="22" name="Rounded Rectangle 8"/>
            <p:cNvSpPr/>
            <p:nvPr/>
          </p:nvSpPr>
          <p:spPr>
            <a:xfrm>
              <a:off x="323534" y="1201314"/>
              <a:ext cx="5358193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4169" y="3237120"/>
            <a:ext cx="5395661" cy="383760"/>
            <a:chOff x="304800" y="1772260"/>
            <a:chExt cx="5395661" cy="383760"/>
          </a:xfrm>
        </p:grpSpPr>
        <p:sp>
          <p:nvSpPr>
            <p:cNvPr id="19" name="Rounded Rectangle 18"/>
            <p:cNvSpPr/>
            <p:nvPr/>
          </p:nvSpPr>
          <p:spPr>
            <a:xfrm>
              <a:off x="304800" y="1772260"/>
              <a:ext cx="5395661" cy="38376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10"/>
            <p:cNvSpPr/>
            <p:nvPr/>
          </p:nvSpPr>
          <p:spPr>
            <a:xfrm>
              <a:off x="323534" y="1790994"/>
              <a:ext cx="5358193" cy="3462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State Public Universities</a:t>
              </a:r>
              <a:endParaRPr lang="en-US"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4169" y="3826800"/>
            <a:ext cx="5395661" cy="383760"/>
            <a:chOff x="304800" y="2361940"/>
            <a:chExt cx="5395661" cy="383760"/>
          </a:xfrm>
        </p:grpSpPr>
        <p:sp>
          <p:nvSpPr>
            <p:cNvPr id="17" name="Rounded Rectangle 16"/>
            <p:cNvSpPr/>
            <p:nvPr/>
          </p:nvSpPr>
          <p:spPr>
            <a:xfrm>
              <a:off x="304800" y="2361940"/>
              <a:ext cx="5395661" cy="38376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323534" y="2380674"/>
              <a:ext cx="5358193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Universities Recognized by UGC</a:t>
              </a:r>
              <a:endParaRPr lang="en-US" sz="2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74169" y="4416480"/>
            <a:ext cx="5395661" cy="383760"/>
            <a:chOff x="304800" y="2951620"/>
            <a:chExt cx="5395661" cy="383760"/>
          </a:xfrm>
        </p:grpSpPr>
        <p:sp>
          <p:nvSpPr>
            <p:cNvPr id="15" name="Rounded Rectangle 14"/>
            <p:cNvSpPr/>
            <p:nvPr/>
          </p:nvSpPr>
          <p:spPr>
            <a:xfrm>
              <a:off x="304800" y="2951620"/>
              <a:ext cx="5395661" cy="38376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4"/>
            <p:cNvSpPr/>
            <p:nvPr/>
          </p:nvSpPr>
          <p:spPr>
            <a:xfrm>
              <a:off x="323534" y="2970354"/>
              <a:ext cx="5358193" cy="3462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School Boards – Central &amp; State</a:t>
              </a:r>
              <a:endParaRPr lang="en-US" sz="2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74169" y="5006160"/>
            <a:ext cx="5395661" cy="383760"/>
            <a:chOff x="304800" y="3541300"/>
            <a:chExt cx="5395661" cy="383760"/>
          </a:xfrm>
        </p:grpSpPr>
        <p:sp>
          <p:nvSpPr>
            <p:cNvPr id="13" name="Rounded Rectangle 12"/>
            <p:cNvSpPr/>
            <p:nvPr/>
          </p:nvSpPr>
          <p:spPr>
            <a:xfrm>
              <a:off x="304800" y="3541300"/>
              <a:ext cx="5395661" cy="38376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6"/>
            <p:cNvSpPr/>
            <p:nvPr/>
          </p:nvSpPr>
          <p:spPr>
            <a:xfrm>
              <a:off x="323534" y="3560034"/>
              <a:ext cx="5358193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Others Approved By GOI</a:t>
              </a:r>
              <a:endParaRPr lang="en-US" sz="2400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9324528" cy="10527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latin typeface="+mn-lt"/>
              </a:rPr>
              <a:t>NDML </a:t>
            </a:r>
            <a:r>
              <a:rPr lang="en-US" altLang="en-US" sz="3600" b="1" dirty="0" smtClean="0">
                <a:latin typeface="+mn-lt"/>
              </a:rPr>
              <a:t>Academic Depository – An Initiative facilitated by </a:t>
            </a:r>
            <a:r>
              <a:rPr lang="en-US" altLang="en-US" sz="3600" b="1" dirty="0" smtClean="0">
                <a:latin typeface="+mn-lt"/>
              </a:rPr>
              <a:t>NDML</a:t>
            </a:r>
            <a:endParaRPr lang="en-US" altLang="en-US" sz="3600" b="1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86456" y="1772816"/>
            <a:ext cx="8568952" cy="4320480"/>
          </a:xfrm>
        </p:spPr>
        <p:txBody>
          <a:bodyPr/>
          <a:lstStyle/>
          <a:p>
            <a:pPr algn="just" eaLnBrk="1" hangingPunct="1">
              <a:buSzPct val="150000"/>
              <a:buNone/>
            </a:pPr>
            <a:r>
              <a:rPr lang="en-US" sz="3200" dirty="0" smtClean="0"/>
              <a:t>NDMLAD </a:t>
            </a:r>
            <a:r>
              <a:rPr lang="en-US" sz="3200" dirty="0" smtClean="0"/>
              <a:t>will help users of Academic Awards to:</a:t>
            </a:r>
          </a:p>
          <a:p>
            <a:pPr lvl="1" algn="just" eaLnBrk="1" hangingPunct="1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Digitally issue awards by  (AIs) to students</a:t>
            </a:r>
          </a:p>
          <a:p>
            <a:pPr lvl="1" algn="just" eaLnBrk="1" hangingPunct="1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Validate the authenticity</a:t>
            </a:r>
          </a:p>
          <a:p>
            <a:pPr lvl="1" algn="just" eaLnBrk="1" hangingPunct="1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Provide safe storage</a:t>
            </a:r>
          </a:p>
          <a:p>
            <a:pPr lvl="1" algn="just" eaLnBrk="1" hangingPunct="1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Facilitate easy retrieval</a:t>
            </a:r>
          </a:p>
          <a:p>
            <a:pPr algn="just" eaLnBrk="1" hangingPunct="1">
              <a:buSzPct val="200000"/>
            </a:pPr>
            <a:endParaRPr lang="en-US" sz="2400" dirty="0" smtClean="0">
              <a:latin typeface="Corbel" pitchFamily="34" charset="0"/>
            </a:endParaRPr>
          </a:p>
          <a:p>
            <a:pPr algn="just" eaLnBrk="1" hangingPunct="1">
              <a:buSzPct val="200000"/>
              <a:buNone/>
            </a:pPr>
            <a:endParaRPr lang="en-US" sz="2400" dirty="0" smtClean="0">
              <a:latin typeface="Corbel" pitchFamily="34" charset="0"/>
            </a:endParaRPr>
          </a:p>
          <a:p>
            <a:pPr algn="just" eaLnBrk="1" hangingPunct="1">
              <a:buNone/>
            </a:pPr>
            <a:endParaRPr lang="en-US" sz="2400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528" cy="1052736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+mn-lt"/>
              </a:rPr>
              <a:t>NDML </a:t>
            </a:r>
            <a:r>
              <a:rPr lang="en-US" altLang="en-US" sz="3600" b="1" dirty="0" smtClean="0">
                <a:latin typeface="+mn-lt"/>
              </a:rPr>
              <a:t>Stake Holders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5812950"/>
              </p:ext>
            </p:extLst>
          </p:nvPr>
        </p:nvGraphicFramePr>
        <p:xfrm>
          <a:off x="827584" y="1268760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528" cy="1052736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NDMLAD </a:t>
            </a:r>
            <a:r>
              <a:rPr lang="en-US" altLang="en-US" sz="3600" b="1" dirty="0" smtClean="0"/>
              <a:t>Salient Features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96752"/>
            <a:ext cx="7848872" cy="4968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24/ 7 Online mode for making available academic awards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AI shall be responsible for the authenticity of the data as lodged in the </a:t>
            </a:r>
            <a:r>
              <a:rPr lang="en-US" sz="2800" dirty="0" smtClean="0"/>
              <a:t>NDMLAD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NDMLAD </a:t>
            </a:r>
            <a:r>
              <a:rPr lang="en-US" sz="2800" dirty="0" smtClean="0"/>
              <a:t>shall register AIs, Students, Verification Users (Other than students)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Depository shall ensure the integrity of the data as lodged in </a:t>
            </a:r>
            <a:r>
              <a:rPr lang="en-US" sz="2800" dirty="0" smtClean="0"/>
              <a:t>NDMLAD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Readymade Online facility/platform for Academic Institution/s for online verification of awards </a:t>
            </a:r>
            <a:endParaRPr lang="en-US" sz="2800" dirty="0" smtClean="0"/>
          </a:p>
          <a:p>
            <a:pPr algn="just" eaLnBrk="1" hangingPunct="1">
              <a:buFont typeface="Wingdings" pitchFamily="2" charset="2"/>
              <a:buChar char="§"/>
            </a:pPr>
            <a:endParaRPr lang="en-US" sz="2800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528" cy="1066129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NDMLAD </a:t>
            </a:r>
            <a:r>
              <a:rPr lang="en-US" altLang="en-US" sz="3600" b="1" dirty="0" smtClean="0"/>
              <a:t>Salient Features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908720"/>
            <a:ext cx="7848872" cy="59492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Academic Awards in Digital format</a:t>
            </a:r>
          </a:p>
          <a:p>
            <a:pPr lvl="1">
              <a:buFontTx/>
              <a:buChar char="-"/>
            </a:pPr>
            <a:r>
              <a:rPr lang="en-US" sz="2400" dirty="0" smtClean="0"/>
              <a:t>All Awards issued by Authorized AIs</a:t>
            </a:r>
          </a:p>
          <a:p>
            <a:pPr lvl="1">
              <a:buFontTx/>
              <a:buChar char="-"/>
            </a:pPr>
            <a:r>
              <a:rPr lang="en-US" sz="2400" dirty="0" smtClean="0"/>
              <a:t>Awards stored forever</a:t>
            </a:r>
          </a:p>
          <a:p>
            <a:pPr lvl="1">
              <a:buFontTx/>
              <a:buChar char="-"/>
            </a:pPr>
            <a:r>
              <a:rPr lang="en-US" sz="2400" dirty="0" smtClean="0"/>
              <a:t>Awards are digitally signed by AIs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Authenticated records - eliminate the menace of fake, forged Awards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Privacy protected</a:t>
            </a:r>
          </a:p>
          <a:p>
            <a:pPr lvl="1">
              <a:buFontTx/>
              <a:buChar char="-"/>
            </a:pPr>
            <a:r>
              <a:rPr lang="en-US" sz="2400" dirty="0" smtClean="0"/>
              <a:t>Sharing of Awards only with the consent of the student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Facilitate Data Analytics &amp; Reports</a:t>
            </a:r>
          </a:p>
          <a:p>
            <a:pPr algn="just" eaLnBrk="1" hangingPunct="1">
              <a:buNone/>
            </a:pPr>
            <a:endParaRPr lang="en-US" sz="2800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24528" cy="1066129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Role Of Depository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921328"/>
            <a:ext cx="7848872" cy="5949280"/>
          </a:xfrm>
        </p:spPr>
        <p:txBody>
          <a:bodyPr>
            <a:normAutofit lnSpcReduction="10000"/>
          </a:bodyPr>
          <a:lstStyle/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Facilitate AIs to Join &amp; Use </a:t>
            </a:r>
            <a:r>
              <a:rPr lang="en-US" sz="2800" dirty="0" smtClean="0"/>
              <a:t>NDMLAD</a:t>
            </a:r>
            <a:endParaRPr lang="en-US" sz="2800" dirty="0" smtClean="0"/>
          </a:p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Provide Training Programs &amp; Capacity Building of AIs</a:t>
            </a:r>
          </a:p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Facilitate preparation and lodging of academic awards by AIs in </a:t>
            </a:r>
            <a:r>
              <a:rPr lang="en-US" sz="2800" dirty="0" smtClean="0"/>
              <a:t>NDMLAD</a:t>
            </a:r>
            <a:endParaRPr lang="en-US" sz="2800" dirty="0" smtClean="0"/>
          </a:p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Facilitate Students to register and use </a:t>
            </a:r>
            <a:r>
              <a:rPr lang="en-US" sz="2800" dirty="0" smtClean="0"/>
              <a:t>NDMLAD</a:t>
            </a:r>
            <a:endParaRPr lang="en-US" sz="2800" dirty="0" smtClean="0"/>
          </a:p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Auto linking of the academic awards to students</a:t>
            </a:r>
          </a:p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Facilitate Verifiers to register and use </a:t>
            </a:r>
            <a:r>
              <a:rPr lang="en-US" sz="2800" dirty="0" smtClean="0"/>
              <a:t>NDMLAD</a:t>
            </a:r>
            <a:endParaRPr lang="en-US" sz="2800" dirty="0" smtClean="0"/>
          </a:p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Provide Reports &amp; Data Analytics</a:t>
            </a:r>
          </a:p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Maintain data integrity &amp; security in </a:t>
            </a:r>
            <a:r>
              <a:rPr lang="en-US" sz="2800" dirty="0" smtClean="0"/>
              <a:t>NDMLAD</a:t>
            </a:r>
            <a:endParaRPr lang="en-US" sz="2800" dirty="0" smtClean="0"/>
          </a:p>
          <a:p>
            <a:pPr>
              <a:buSzPct val="86000"/>
              <a:buFont typeface="Wingdings" pitchFamily="2" charset="2"/>
              <a:buChar char="§"/>
            </a:pPr>
            <a:r>
              <a:rPr lang="en-US" sz="2800" dirty="0" smtClean="0"/>
              <a:t>Grievance Redressal Mechanism</a:t>
            </a:r>
          </a:p>
          <a:p>
            <a:pPr algn="just" eaLnBrk="1" hangingPunct="1">
              <a:buSzPct val="86000"/>
              <a:buFont typeface="Wingdings" pitchFamily="2" charset="2"/>
              <a:buChar char="§"/>
            </a:pPr>
            <a:endParaRPr lang="en-US" sz="2800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1233</TotalTime>
  <Words>846</Words>
  <Application>Microsoft Office PowerPoint</Application>
  <PresentationFormat>On-screen Show (4:3)</PresentationFormat>
  <Paragraphs>152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Corbel</vt:lpstr>
      <vt:lpstr>Tahoma</vt:lpstr>
      <vt:lpstr>Wingdings</vt:lpstr>
      <vt:lpstr>Parallax</vt:lpstr>
      <vt:lpstr>NDML Academic Depository</vt:lpstr>
      <vt:lpstr>NDML Academic Depository (NDMLAD) – an Initiative facilitated by NDML</vt:lpstr>
      <vt:lpstr>Academic Awards</vt:lpstr>
      <vt:lpstr>NDMLAD Coverage – Academic Institutions</vt:lpstr>
      <vt:lpstr>NDML Academic Depository – An Initiative facilitated by NDML</vt:lpstr>
      <vt:lpstr>NDML Stake Holders</vt:lpstr>
      <vt:lpstr>NDMLAD Salient Features</vt:lpstr>
      <vt:lpstr>NDMLAD Salient Features</vt:lpstr>
      <vt:lpstr>Role Of Depository</vt:lpstr>
      <vt:lpstr>Joining Of AIs in NDMLAD</vt:lpstr>
      <vt:lpstr>Role Of AI</vt:lpstr>
      <vt:lpstr>Lodging Awards in NDMLAD</vt:lpstr>
      <vt:lpstr>Role Of Student</vt:lpstr>
      <vt:lpstr>Verifier</vt:lpstr>
      <vt:lpstr>NDMLAD Benefits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Cool Grey</dc:title>
  <dc:creator>Presentation Magazine</dc:creator>
  <cp:lastModifiedBy>Sagar Chaukekar</cp:lastModifiedBy>
  <cp:revision>106</cp:revision>
  <dcterms:created xsi:type="dcterms:W3CDTF">2005-03-26T15:14:34Z</dcterms:created>
  <dcterms:modified xsi:type="dcterms:W3CDTF">2021-02-09T16:19:55Z</dcterms:modified>
</cp:coreProperties>
</file>